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99" r:id="rId5"/>
    <p:sldId id="397" r:id="rId6"/>
    <p:sldId id="380" r:id="rId7"/>
    <p:sldId id="400" r:id="rId8"/>
    <p:sldId id="401" r:id="rId9"/>
    <p:sldId id="369" r:id="rId10"/>
    <p:sldId id="406" r:id="rId11"/>
    <p:sldId id="407" r:id="rId12"/>
    <p:sldId id="408" r:id="rId13"/>
    <p:sldId id="410" r:id="rId14"/>
    <p:sldId id="404" r:id="rId15"/>
    <p:sldId id="411" r:id="rId16"/>
    <p:sldId id="409" r:id="rId17"/>
    <p:sldId id="381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7D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B1E99A-164E-43B7-AE19-3F7C6FA7C644}" v="64" dt="2025-10-31T12:25:52.111"/>
    <p1510:client id="{F38D1E9D-253A-4C42-A838-FAB321D485F2}" v="41" dt="2025-10-30T20:53:46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0"/>
    <p:restoredTop sz="94700"/>
  </p:normalViewPr>
  <p:slideViewPr>
    <p:cSldViewPr snapToGrid="0" showGuides="1">
      <p:cViewPr varScale="1">
        <p:scale>
          <a:sx n="139" d="100"/>
          <a:sy n="139" d="100"/>
        </p:scale>
        <p:origin x="8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 Jancar" userId="5a60f47f4a62272d" providerId="LiveId" clId="{0EB359E2-1FFA-4123-95D2-8DC5FBE290FB}"/>
    <pc:docChg chg="custSel modSld">
      <pc:chgData name="Ales Jancar" userId="5a60f47f4a62272d" providerId="LiveId" clId="{0EB359E2-1FFA-4123-95D2-8DC5FBE290FB}" dt="2025-10-31T12:26:31.885" v="8" actId="26606"/>
      <pc:docMkLst>
        <pc:docMk/>
      </pc:docMkLst>
      <pc:sldChg chg="addSp delSp modSp mod modClrScheme chgLayout">
        <pc:chgData name="Ales Jancar" userId="5a60f47f4a62272d" providerId="LiveId" clId="{0EB359E2-1FFA-4123-95D2-8DC5FBE290FB}" dt="2025-10-31T12:26:31.885" v="8" actId="26606"/>
        <pc:sldMkLst>
          <pc:docMk/>
          <pc:sldMk cId="4156393399" sldId="409"/>
        </pc:sldMkLst>
        <pc:spChg chg="mod">
          <ac:chgData name="Ales Jancar" userId="5a60f47f4a62272d" providerId="LiveId" clId="{0EB359E2-1FFA-4123-95D2-8DC5FBE290FB}" dt="2025-10-31T12:26:31.885" v="8" actId="26606"/>
          <ac:spMkLst>
            <pc:docMk/>
            <pc:sldMk cId="4156393399" sldId="409"/>
            <ac:spMk id="2" creationId="{775AA5C6-6A7F-7370-E51E-342BD4E151F0}"/>
          </ac:spMkLst>
        </pc:spChg>
        <pc:spChg chg="mod">
          <ac:chgData name="Ales Jancar" userId="5a60f47f4a62272d" providerId="LiveId" clId="{0EB359E2-1FFA-4123-95D2-8DC5FBE290FB}" dt="2025-10-31T12:26:31.885" v="8" actId="26606"/>
          <ac:spMkLst>
            <pc:docMk/>
            <pc:sldMk cId="4156393399" sldId="409"/>
            <ac:spMk id="3" creationId="{408793DA-3BFB-178D-9313-1E2D6C3F01BB}"/>
          </ac:spMkLst>
        </pc:spChg>
        <pc:spChg chg="add del">
          <ac:chgData name="Ales Jancar" userId="5a60f47f4a62272d" providerId="LiveId" clId="{0EB359E2-1FFA-4123-95D2-8DC5FBE290FB}" dt="2025-10-31T12:25:52.111" v="1" actId="478"/>
          <ac:spMkLst>
            <pc:docMk/>
            <pc:sldMk cId="4156393399" sldId="409"/>
            <ac:spMk id="9" creationId="{703B73DB-FEDC-2329-6774-CDCAA3269A26}"/>
          </ac:spMkLst>
        </pc:spChg>
        <pc:picChg chg="del">
          <ac:chgData name="Ales Jancar" userId="5a60f47f4a62272d" providerId="LiveId" clId="{0EB359E2-1FFA-4123-95D2-8DC5FBE290FB}" dt="2025-10-31T12:25:52.111" v="1" actId="478"/>
          <ac:picMkLst>
            <pc:docMk/>
            <pc:sldMk cId="4156393399" sldId="409"/>
            <ac:picMk id="8" creationId="{093E5FD3-A381-1EA0-36D2-A47FFD1D4B16}"/>
          </ac:picMkLst>
        </pc:picChg>
        <pc:picChg chg="add mod modCrop">
          <ac:chgData name="Ales Jancar" userId="5a60f47f4a62272d" providerId="LiveId" clId="{0EB359E2-1FFA-4123-95D2-8DC5FBE290FB}" dt="2025-10-31T12:26:31.885" v="8" actId="26606"/>
          <ac:picMkLst>
            <pc:docMk/>
            <pc:sldMk cId="4156393399" sldId="409"/>
            <ac:picMk id="11" creationId="{8E2700D7-C028-A2F5-EF38-6B98258EF4B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8F83A-302B-D5C7-8388-31A7738B9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529D8-29D3-4EF8-AFE4-9B04C334D78A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593AB-C6A0-9A15-AB36-A73DC45EC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A4FD5-91A7-B4C3-9946-947BB86E9A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52CC-DD0F-44B3-B13D-E7228EEC80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D257EEE-7A71-A801-1D30-27730853F4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dirty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6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Click to edit Master text styles</a:t>
            </a:r>
            <a:endParaRPr lang="zh-CN" altLang="en-US" dirty="0"/>
          </a:p>
          <a:p>
            <a:pPr lvl="1"/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2"/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DABDA-89F0-4727-B28F-05A90B0069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D11F53F-2F00-3651-F337-81306AF8F1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805B-254D-4FE1-8316-FEA92B4B8253}" type="datetimeFigureOut">
              <a:rPr lang="en-US" smtClean="0"/>
              <a:t>10/31/2025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Stručné poděkování za odvedenou práci. </a:t>
            </a:r>
            <a:r>
              <a:rPr lang="cs-CZ" b="1" dirty="0"/>
              <a:t>"Vy jste naši nejlepší!"</a:t>
            </a:r>
            <a:r>
              <a:rPr lang="cs-CZ" dirty="0"/>
              <a:t> Zdůraznění klíčové role prodejců/koordinátorů.</a:t>
            </a:r>
          </a:p>
          <a:p>
            <a:r>
              <a:rPr lang="cs-CZ" b="1" dirty="0"/>
              <a:t>Máme Pro Vás Exkluzivní </a:t>
            </a:r>
            <a:r>
              <a:rPr lang="cs-CZ" b="1" dirty="0" err="1"/>
              <a:t>Odměnu</a:t>
            </a:r>
            <a:r>
              <a:rPr lang="cs-CZ" dirty="0" err="1"/>
              <a:t>Oznámení</a:t>
            </a:r>
            <a:r>
              <a:rPr lang="cs-CZ" dirty="0"/>
              <a:t>, že se nejedná o standardní slevu, ale o </a:t>
            </a:r>
            <a:r>
              <a:rPr lang="cs-CZ" b="1" dirty="0"/>
              <a:t>jedinečný zážitek</a:t>
            </a:r>
            <a:r>
              <a:rPr lang="cs-CZ" dirty="0"/>
              <a:t>. Přechod k tomu, co je to "DEDRA DAY".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516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Téma: Seznámení a cíl setkání</a:t>
            </a:r>
            <a:endParaRPr lang="cs-CZ" dirty="0"/>
          </a:p>
          <a:p>
            <a:r>
              <a:rPr lang="cs-CZ" dirty="0"/>
              <a:t>Vítejte!</a:t>
            </a:r>
          </a:p>
          <a:p>
            <a:r>
              <a:rPr lang="cs-CZ" dirty="0"/>
              <a:t>Kdo jsem já? (Představení lektora)</a:t>
            </a:r>
          </a:p>
          <a:p>
            <a:r>
              <a:rPr lang="cs-CZ" dirty="0"/>
              <a:t>Kdo jste vy? (Rychlé kolečko, co děláte na Facebooku)</a:t>
            </a:r>
          </a:p>
          <a:p>
            <a:r>
              <a:rPr lang="cs-CZ" dirty="0"/>
              <a:t>Náš cíl: Dnes si každá z vás vytvoří jeden krásný příspěvek.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994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Téma: Plán workshopu</a:t>
            </a:r>
            <a:endParaRPr lang="cs-CZ" dirty="0"/>
          </a:p>
          <a:p>
            <a:r>
              <a:rPr lang="cs-CZ" b="1" dirty="0"/>
              <a:t>KROK 1:</a:t>
            </a:r>
            <a:r>
              <a:rPr lang="cs-CZ" dirty="0"/>
              <a:t> Necháme si poradit s textem od AI (asistentky).</a:t>
            </a:r>
          </a:p>
          <a:p>
            <a:r>
              <a:rPr lang="cs-CZ" b="1" dirty="0"/>
              <a:t>KROK 2:</a:t>
            </a:r>
            <a:r>
              <a:rPr lang="cs-CZ" dirty="0"/>
              <a:t> Vytvoříme v </a:t>
            </a:r>
            <a:r>
              <a:rPr lang="cs-CZ" dirty="0" err="1"/>
              <a:t>Canvě</a:t>
            </a:r>
            <a:r>
              <a:rPr lang="cs-CZ" dirty="0"/>
              <a:t> (</a:t>
            </a:r>
            <a:r>
              <a:rPr lang="cs-CZ" dirty="0" err="1"/>
              <a:t>dîlně</a:t>
            </a:r>
            <a:r>
              <a:rPr lang="cs-CZ" dirty="0"/>
              <a:t>) hezký obrázek.</a:t>
            </a:r>
          </a:p>
          <a:p>
            <a:r>
              <a:rPr lang="cs-CZ" b="1" dirty="0"/>
              <a:t>KROK 3:</a:t>
            </a:r>
            <a:r>
              <a:rPr lang="cs-CZ" dirty="0"/>
              <a:t> Spojíme to dohromady a máme hotovo!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965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369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974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69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4D56CB-7729-4F9B-B383-5D5EDD1C4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9821333" y="4558433"/>
            <a:ext cx="2370667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: Shape 59">
            <a:extLst>
              <a:ext uri="{FF2B5EF4-FFF2-40B4-BE49-F238E27FC236}">
                <a16:creationId xmlns:a16="http://schemas.microsoft.com/office/drawing/2014/main" id="{39E53A78-6591-EEDA-1DFD-F106ECC52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821333" y="4558438"/>
            <a:ext cx="2370667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5ADCC5-3878-853E-8614-59CF8B281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208" y="837382"/>
            <a:ext cx="7837069" cy="3696518"/>
          </a:xfrm>
        </p:spPr>
        <p:txBody>
          <a:bodyPr anchor="t">
            <a:no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99E747C-251E-F759-ABCD-CD941BA33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1208" y="4648199"/>
            <a:ext cx="7837070" cy="89158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C031AA0C-A2A7-B56D-9661-B2A56DD37D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21208" y="5730282"/>
            <a:ext cx="2349499" cy="266701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Presenter 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8A332-DECC-D8DD-0E19-762C6FFB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4EB1C08-1A28-5224-563E-C8AF24A3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5529DAF-CFD3-BC3E-C570-099DAEEB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1C113ED2-FAFE-A686-C43C-7C104C28E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3515" y="-103514"/>
            <a:ext cx="274322" cy="481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1580C5C3-0FF4-BA92-445D-48CC4C54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83663" y="-700191"/>
            <a:ext cx="274322" cy="1674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AB71EF6-F4ED-6CD6-E0C2-EAB75D0F0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821333" y="0"/>
            <a:ext cx="2370665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Freeform: Shape 59">
            <a:extLst>
              <a:ext uri="{FF2B5EF4-FFF2-40B4-BE49-F238E27FC236}">
                <a16:creationId xmlns:a16="http://schemas.microsoft.com/office/drawing/2014/main" id="{B24268F0-A8A4-E399-5FC5-6384B8BD9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835107" y="-1"/>
            <a:ext cx="2356893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AC4EA9-78A7-EDEB-A4B1-0E44AB226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821331" y="2456493"/>
            <a:ext cx="2370668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Freeform: Shape 18">
            <a:extLst>
              <a:ext uri="{FF2B5EF4-FFF2-40B4-BE49-F238E27FC236}">
                <a16:creationId xmlns:a16="http://schemas.microsoft.com/office/drawing/2014/main" id="{ACCD3CEE-6646-969D-7160-69226A1B7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0444462" y="2810904"/>
            <a:ext cx="1124412" cy="2370664"/>
          </a:xfrm>
          <a:custGeom>
            <a:avLst/>
            <a:gdLst>
              <a:gd name="connsiteX0" fmla="*/ 600765 w 600765"/>
              <a:gd name="connsiteY0" fmla="*/ 0 h 1266628"/>
              <a:gd name="connsiteX1" fmla="*/ 600765 w 600765"/>
              <a:gd name="connsiteY1" fmla="*/ 1266628 h 1266628"/>
              <a:gd name="connsiteX2" fmla="*/ 508593 w 600765"/>
              <a:gd name="connsiteY2" fmla="*/ 1257336 h 1266628"/>
              <a:gd name="connsiteX3" fmla="*/ 0 w 600765"/>
              <a:gd name="connsiteY3" fmla="*/ 633314 h 1266628"/>
              <a:gd name="connsiteX4" fmla="*/ 508593 w 600765"/>
              <a:gd name="connsiteY4" fmla="*/ 9292 h 126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765" h="1266628">
                <a:moveTo>
                  <a:pt x="600765" y="0"/>
                </a:moveTo>
                <a:lnTo>
                  <a:pt x="600765" y="1266628"/>
                </a:lnTo>
                <a:lnTo>
                  <a:pt x="508593" y="1257336"/>
                </a:lnTo>
                <a:cubicBezTo>
                  <a:pt x="218339" y="1197942"/>
                  <a:pt x="0" y="941126"/>
                  <a:pt x="0" y="633314"/>
                </a:cubicBezTo>
                <a:cubicBezTo>
                  <a:pt x="0" y="325502"/>
                  <a:pt x="218339" y="68686"/>
                  <a:pt x="508593" y="92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193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91D9F7-2AF5-7E15-28CD-C5189318C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0775" y="0"/>
            <a:ext cx="21812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402BE0-455F-CF23-B696-A4F06F441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91875" y="5862637"/>
            <a:ext cx="1000125" cy="1000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75A47E-66DF-0DFE-6068-FCE75A83C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364" y="2558836"/>
            <a:ext cx="6735597" cy="3793838"/>
          </a:xfrm>
        </p:spPr>
        <p:txBody>
          <a:bodyPr lIns="0" tIns="0" rIns="0" bIns="0" anchor="t">
            <a:no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D9E87A-1CDC-4014-2314-39FC7B07C8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61313" y="1316038"/>
            <a:ext cx="3230562" cy="4541837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054A355-1144-8E9E-0708-A56938F0339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B79E66C-660C-8962-2CA8-5B57D171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F8B1-E706-AD9A-FD16-CE670480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DD3443-0734-5152-8D04-B2D94110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72301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703BCA-69C2-3D24-7F07-71DD32C3B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00951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54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91D9F7-2AF5-7E15-28CD-C5189318C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21812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402BE0-455F-CF23-B696-A4F06F441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5862637"/>
            <a:ext cx="1000125" cy="1000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75A47E-66DF-0DFE-6068-FCE75A83C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653" y="2558836"/>
            <a:ext cx="6735597" cy="3793838"/>
          </a:xfrm>
        </p:spPr>
        <p:txBody>
          <a:bodyPr lIns="0" tIns="0" rIns="0" bIns="0" anchor="t">
            <a:no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D9E87A-1CDC-4014-2314-39FC7B07C8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1000125" y="1316037"/>
            <a:ext cx="3230562" cy="4541837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40B915B-DDF9-DD98-A561-3684DEE3834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B79E66C-660C-8962-2CA8-5B57D171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F8B1-E706-AD9A-FD16-CE670480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703BCA-69C2-3D24-7F07-71DD32C3B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29074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DD3443-0734-5152-8D04-B2D94110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657724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281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EA40962-D6F9-CBBE-FF2C-4EC3830F9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0" y="4558433"/>
            <a:ext cx="1498042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: Shape 59">
            <a:extLst>
              <a:ext uri="{FF2B5EF4-FFF2-40B4-BE49-F238E27FC236}">
                <a16:creationId xmlns:a16="http://schemas.microsoft.com/office/drawing/2014/main" id="{EC816DDB-9EA2-DF6E-AAED-1B18863E5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4558438"/>
            <a:ext cx="1498042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04F26B9-B28E-8D10-94D1-04FE26C5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0693958" y="4558433"/>
            <a:ext cx="1498042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: Shape 59">
            <a:extLst>
              <a:ext uri="{FF2B5EF4-FFF2-40B4-BE49-F238E27FC236}">
                <a16:creationId xmlns:a16="http://schemas.microsoft.com/office/drawing/2014/main" id="{4947CEF4-1632-7EBE-80C3-C52AE183F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3958" y="4558438"/>
            <a:ext cx="1498042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75A47E-66DF-0DFE-6068-FCE75A83C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202" y="2160856"/>
            <a:ext cx="6735597" cy="2536289"/>
          </a:xfrm>
        </p:spPr>
        <p:txBody>
          <a:bodyPr lIns="0" tIns="0" rIns="0" bIns="0" anchor="ctr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054A355-1144-8E9E-0708-A56938F0339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B79E66C-660C-8962-2CA8-5B57D171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F8B1-E706-AD9A-FD16-CE670480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AE61E74D-D5FA-5080-2F53-0087775B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" y="0"/>
            <a:ext cx="1498041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" name="Freeform: Shape 59">
            <a:extLst>
              <a:ext uri="{FF2B5EF4-FFF2-40B4-BE49-F238E27FC236}">
                <a16:creationId xmlns:a16="http://schemas.microsoft.com/office/drawing/2014/main" id="{470C155E-4CCC-564B-027C-CDC41E373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-1"/>
            <a:ext cx="1489338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285D770-FD07-EC97-B009-40BA4F4D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" y="2456494"/>
            <a:ext cx="1498041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Freeform: Shape 9">
            <a:extLst>
              <a:ext uri="{FF2B5EF4-FFF2-40B4-BE49-F238E27FC236}">
                <a16:creationId xmlns:a16="http://schemas.microsoft.com/office/drawing/2014/main" id="{9F696CCD-6826-7E03-C9F2-76B5BC139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3813296"/>
            <a:ext cx="1497360" cy="745145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A24A50-A008-86B3-5F54-E8B7B3A9C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0"/>
            <a:ext cx="1498041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Freeform: Shape 59">
            <a:extLst>
              <a:ext uri="{FF2B5EF4-FFF2-40B4-BE49-F238E27FC236}">
                <a16:creationId xmlns:a16="http://schemas.microsoft.com/office/drawing/2014/main" id="{C476D228-FB57-F7F8-C68A-E3413EFE8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702662" y="-1"/>
            <a:ext cx="1489338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03673381-EECC-4D46-EDE7-C5E028BE1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2456494"/>
            <a:ext cx="1498041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Freeform: Shape 9">
            <a:extLst>
              <a:ext uri="{FF2B5EF4-FFF2-40B4-BE49-F238E27FC236}">
                <a16:creationId xmlns:a16="http://schemas.microsoft.com/office/drawing/2014/main" id="{4441DE95-147E-9B38-A464-7A9CF35CE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93958" y="3813296"/>
            <a:ext cx="1497360" cy="745145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749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AAAA72-0635-9135-A730-ECC45A439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78F1E9F-8DC0-3F47-3713-0A6BECA4A23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2963" y="2483403"/>
            <a:ext cx="434758" cy="38576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229F71-3CE4-1A56-A454-B19344890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384268" y="2308163"/>
            <a:ext cx="2812863" cy="7889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12F71417-AF87-8BCD-86C2-D6D8455F67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84403" y="3221092"/>
            <a:ext cx="2812594" cy="72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EF0D168-760E-3567-B5E3-6EB79B152A5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21805" y="2483403"/>
            <a:ext cx="434758" cy="38576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0ECA0-C9A9-7F6F-DDEE-49117E596C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962577" y="2308163"/>
            <a:ext cx="2812863" cy="7889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B9C6248-FAAF-2686-9707-F8099CFE546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62712" y="3221092"/>
            <a:ext cx="2812594" cy="72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9235EC0-5363-881D-ECDD-99F83432317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94871" y="2483403"/>
            <a:ext cx="434758" cy="38576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GB"/>
              <a:t>03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787FA2C-E603-94B3-BA10-F6645705849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35137" y="2308163"/>
            <a:ext cx="2812863" cy="7889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664AE50-9F09-679F-6A2C-FCFE2305B0F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541021" y="3221092"/>
            <a:ext cx="2812594" cy="72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091BDB1-D06A-F20F-BD0A-FA4BEE12E67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2963" y="4344531"/>
            <a:ext cx="434758" cy="38576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GB"/>
              <a:t>04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4B2A11E-0D27-4D46-A91D-448866797E4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84268" y="4174631"/>
            <a:ext cx="2812863" cy="7889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ABE6E289-1987-1965-BF2F-9BA862779B9C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384403" y="5087560"/>
            <a:ext cx="2812594" cy="72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5A2DADA-11CE-0CFF-67A5-C675A9F7976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21805" y="4344531"/>
            <a:ext cx="434758" cy="38576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GB"/>
              <a:t>05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89CDCE3-2BC6-3295-3B7D-D64BF96C545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62577" y="4174631"/>
            <a:ext cx="2812863" cy="7889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CD76792D-C530-0E2F-8D16-3B89EFFB4FF6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62712" y="5087560"/>
            <a:ext cx="2812594" cy="72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36CB067-7239-D038-646D-52E7105AE7E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94871" y="4344531"/>
            <a:ext cx="434758" cy="38576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GB"/>
              <a:t>06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BA33470-6404-0E70-04B0-CDCAA18D436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535137" y="4174631"/>
            <a:ext cx="2812863" cy="7889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 baseline="0">
                <a:latin typeface="+mj-lt"/>
                <a:ea typeface="+mj-e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068F9459-BC8A-0B9B-0553-20FAA0BDB905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8541021" y="5087560"/>
            <a:ext cx="2812594" cy="7205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91D491-74AF-1110-DE2A-F94B0F8C0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687739-4F1B-4886-C248-53466C296513}"/>
              </a:ext>
            </a:extLst>
          </p:cNvPr>
          <p:cNvSpPr>
            <a:spLocks noGrp="1"/>
          </p:cNvSpPr>
          <p:nvPr>
            <p:ph type="dt" sz="half" idx="42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578B1-7D93-F923-4A39-FF6F2B37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3E59676-000B-23C4-A79E-6F7EF618E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8FF8B4-211F-D599-8942-4CEA19F21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F73199D-15C0-5009-084E-702074F04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B3DC668-E35A-3B70-A10C-247B5A01B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143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AAAA72-0635-9135-A730-ECC45A439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86F79B09-7D88-8381-B406-AFD71843F9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4000" y="2197099"/>
            <a:ext cx="10504000" cy="377411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D5E2D8-F574-39FC-A2DB-A1AE4B96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74751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91D491-74AF-1110-DE2A-F94B0F8C0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578B1-7D93-F923-4A39-FF6F2B37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3E59676-000B-23C4-A79E-6F7EF618E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8FF8B4-211F-D599-8942-4CEA19F21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F73199D-15C0-5009-084E-702074F04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B3DC668-E35A-3B70-A10C-247B5A01B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35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23949A-41F3-9274-96B9-AE55D20E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1" y="831919"/>
            <a:ext cx="10504000" cy="528186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73CEA9-5FE2-4144-7BCF-29CF1714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474839"/>
            <a:ext cx="10504000" cy="455124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13246-8EC0-8C70-3F45-8768D7C5F7C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650C69B-A152-BD06-9047-9F7118B5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7912CA5-005B-5D63-2624-E78C51C2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: Shape 59">
            <a:extLst>
              <a:ext uri="{FF2B5EF4-FFF2-40B4-BE49-F238E27FC236}">
                <a16:creationId xmlns:a16="http://schemas.microsoft.com/office/drawing/2014/main" id="{693E4553-C52A-1094-51E7-50535E769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19C42F7F-708C-263A-B3B6-00E85FDE0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2D9E626-EA86-5127-0C73-7BCA5CC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: Shape 59">
            <a:extLst>
              <a:ext uri="{FF2B5EF4-FFF2-40B4-BE49-F238E27FC236}">
                <a16:creationId xmlns:a16="http://schemas.microsoft.com/office/drawing/2014/main" id="{E36196F9-2EDE-D6C7-C18F-0CA6607F6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-1424940"/>
            <a:ext cx="10515600" cy="1325880"/>
          </a:xfr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0143AB-871B-A40A-4ABF-203E36300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800" y="313467"/>
            <a:ext cx="11554400" cy="550700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213731-C6F5-8BF4-CFFA-DB6F3E7CB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7518267-D602-CAB2-16AC-CF280D72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6B0E37-DA37-08EC-5352-201C4409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15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7031" y="977462"/>
            <a:ext cx="6357939" cy="1639640"/>
          </a:xfrm>
        </p:spPr>
        <p:txBody>
          <a:bodyPr lIns="0" tIns="0" rIns="0" bIns="0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179A78-77A7-2005-19C5-C07E817AB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7030" y="3178628"/>
            <a:ext cx="6357939" cy="2847451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050"/>
            </a:lvl4pPr>
            <a:lvl5pPr marL="1828800" indent="0" algn="ctr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D3A9C5A-2E4F-8513-3BB5-484AF6AB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71FE74-F4ED-F522-8E6C-987B7D92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4DB04A-B800-A67D-2202-5E3127DE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8FE1527-C73A-10FD-DC23-1B90C0C20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594723" cy="12187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606E1E0-F3DA-894A-2D3C-A22A48141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218702"/>
            <a:ext cx="592750" cy="3553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37B66F-8A88-B401-B56A-B1819D1B7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72126"/>
            <a:ext cx="592750" cy="2085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8B4A883-7D2B-B3A4-E71C-97A5282E4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6189" y="-1"/>
            <a:ext cx="589758" cy="2076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: Shape 59">
            <a:extLst>
              <a:ext uri="{FF2B5EF4-FFF2-40B4-BE49-F238E27FC236}">
                <a16:creationId xmlns:a16="http://schemas.microsoft.com/office/drawing/2014/main" id="{33DD5763-4396-FB3F-84CF-397FE27E1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5880326"/>
            <a:ext cx="592750" cy="977674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Freeform: Shape 59">
            <a:extLst>
              <a:ext uri="{FF2B5EF4-FFF2-40B4-BE49-F238E27FC236}">
                <a16:creationId xmlns:a16="http://schemas.microsoft.com/office/drawing/2014/main" id="{79FFE37C-246F-C521-201C-7A3929C7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606189" y="0"/>
            <a:ext cx="593702" cy="977674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03D9D30-3DEA-8443-E734-46EB19A66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6192" y="2076566"/>
            <a:ext cx="589753" cy="3557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CFF138E9-CABA-E863-0725-2AF946DDF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6189" y="5633579"/>
            <a:ext cx="589755" cy="1224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920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>
            <a:extLst>
              <a:ext uri="{FF2B5EF4-FFF2-40B4-BE49-F238E27FC236}">
                <a16:creationId xmlns:a16="http://schemas.microsoft.com/office/drawing/2014/main" id="{0BBEF3D7-DB5B-7581-44D1-A96990F4C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3479693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0" name="Freeform: Shape 59">
            <a:extLst>
              <a:ext uri="{FF2B5EF4-FFF2-40B4-BE49-F238E27FC236}">
                <a16:creationId xmlns:a16="http://schemas.microsoft.com/office/drawing/2014/main" id="{AA1200B2-C1B6-992C-FCB0-92D95EFEB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72519" y="6473316"/>
            <a:ext cx="312166" cy="45720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F37E9B1-B103-4DC6-4C5C-CBAE64410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16414" y="4574669"/>
            <a:ext cx="312165" cy="4254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ACE39DDF-DFF5-AB6F-F487-951C570FC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290193" y="5956192"/>
            <a:ext cx="311360" cy="1492256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347" y="2385975"/>
            <a:ext cx="4325112" cy="2454796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67BD2-62D0-543A-E4EC-DB0D7C8A1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836" y="2385976"/>
            <a:ext cx="5464817" cy="24547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20CB7A08-999A-FAF6-CC22-3A805F79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1001B33-CCD1-56DE-1347-50FE52B4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5BA3F666-FC83-4A06-E2D1-F54F36EE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52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347" y="2258568"/>
            <a:ext cx="3813048" cy="3557016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1706AB-E4B8-078D-026D-990252BF2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018" y="2258568"/>
            <a:ext cx="6077527" cy="355701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DBBEFEB-B716-AD6B-320D-005C214A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4575B1-A0F2-12EE-BB19-CB6ADE89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431A50-B82F-CFF9-D038-8C4456D0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F11A17-6EB4-B345-9C96-E6F438C8A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3197" y="-1"/>
            <a:ext cx="592750" cy="2076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: Shape 59">
            <a:extLst>
              <a:ext uri="{FF2B5EF4-FFF2-40B4-BE49-F238E27FC236}">
                <a16:creationId xmlns:a16="http://schemas.microsoft.com/office/drawing/2014/main" id="{3B3BEDEF-57A1-D087-1E15-6B0456EC5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11370119" y="237025"/>
            <a:ext cx="1066800" cy="592750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10E338B6-58A3-91A4-F5EB-CD40D614F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599250" y="2076566"/>
            <a:ext cx="596697" cy="3557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5AD26084-EDDC-61FF-5474-7DF349CC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1222" y="5633580"/>
            <a:ext cx="594723" cy="1224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13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3184A5B9-E2EB-CB8F-9FCE-B435678BB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937750" y="3696527"/>
            <a:ext cx="2254248" cy="3163005"/>
          </a:xfrm>
          <a:prstGeom prst="rect">
            <a:avLst/>
          </a:pr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BEF628E3-8F76-0E9D-3DEE-A459731EF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9937750" y="5736197"/>
            <a:ext cx="2254250" cy="1121803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94A9AA8-C219-474F-E074-634356B77D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225" y="837382"/>
            <a:ext cx="7837069" cy="3696518"/>
          </a:xfrm>
        </p:spPr>
        <p:txBody>
          <a:bodyPr anchor="b">
            <a:no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2979924-61C7-4C37-EAF2-46A0A2A2D1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7225" y="4648199"/>
            <a:ext cx="7837070" cy="10428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46F423E-A433-4DDE-A3C0-3165FE754F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7225" y="5883110"/>
            <a:ext cx="2349499" cy="266701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Presenter Name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24AAE30-F15B-1702-BB62-5EF514C3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3F5C5-ED4D-E322-2AF6-F166C684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C27666-6814-D528-A7CD-540241E7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75F1C151-830E-3940-1AE4-FB8D2BD62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83663" y="-700191"/>
            <a:ext cx="274322" cy="1674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219F9CAC-9EAC-C1A6-0F7E-3F8E87DFD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574" y="-104573"/>
            <a:ext cx="274322" cy="4834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173937D-CDC9-73E6-6B3E-2447EC17A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937750" y="1"/>
            <a:ext cx="2254248" cy="36949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Freeform: Shape 59">
            <a:extLst>
              <a:ext uri="{FF2B5EF4-FFF2-40B4-BE49-F238E27FC236}">
                <a16:creationId xmlns:a16="http://schemas.microsoft.com/office/drawing/2014/main" id="{CBC384E9-DFB8-C4B8-FD41-571F33CD6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37750" y="-2"/>
            <a:ext cx="2254250" cy="369651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45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1109587"/>
            <a:ext cx="4145582" cy="4638825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F18FE0-442F-6AE0-4A34-0A68895F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018" y="1109587"/>
            <a:ext cx="6077527" cy="46388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DC0C90B-196D-619B-00AC-36C5F6C0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64F9FBE-A6F5-09E6-684B-233C0D23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451D253-EA22-2614-2FD1-DC0FEB26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46832F4-CE37-2BF9-DDF5-11B7ABE0B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3947" y="-1"/>
            <a:ext cx="592750" cy="2076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: Shape 59">
            <a:extLst>
              <a:ext uri="{FF2B5EF4-FFF2-40B4-BE49-F238E27FC236}">
                <a16:creationId xmlns:a16="http://schemas.microsoft.com/office/drawing/2014/main" id="{7DBA236D-4EBB-E514-DF68-7891C120A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-229131" y="237025"/>
            <a:ext cx="1066800" cy="592750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A191311-3AF4-ADF9-7C92-3ED08ED5E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0" y="2076566"/>
            <a:ext cx="596697" cy="3557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ED7C5B45-BE42-B3FC-6515-F1F37CCC2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972" y="5633580"/>
            <a:ext cx="594723" cy="1224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383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7456"/>
            <a:ext cx="4142232" cy="4940661"/>
          </a:xfr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DD1C0B-8CAB-7B69-0068-FA66F2AC0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018" y="874923"/>
            <a:ext cx="6077527" cy="4940661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4E1284-6ADD-36BA-D939-FD3B6B69F28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EEB4352-9E14-63F9-D5BD-0659C3CC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9A0B020-52CF-C931-68F6-A67EAB11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16">
            <a:extLst>
              <a:ext uri="{FF2B5EF4-FFF2-40B4-BE49-F238E27FC236}">
                <a16:creationId xmlns:a16="http://schemas.microsoft.com/office/drawing/2014/main" id="{274252EB-C02E-C37B-E2A2-ABBFED742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Freeform: Shape 17">
            <a:extLst>
              <a:ext uri="{FF2B5EF4-FFF2-40B4-BE49-F238E27FC236}">
                <a16:creationId xmlns:a16="http://schemas.microsoft.com/office/drawing/2014/main" id="{66E27A39-E979-7436-99F0-9EE45FC8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Freeform: Shape 19">
            <a:extLst>
              <a:ext uri="{FF2B5EF4-FFF2-40B4-BE49-F238E27FC236}">
                <a16:creationId xmlns:a16="http://schemas.microsoft.com/office/drawing/2014/main" id="{ACA57297-62CA-9D0A-0CFD-396A7514D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8">
            <a:extLst>
              <a:ext uri="{FF2B5EF4-FFF2-40B4-BE49-F238E27FC236}">
                <a16:creationId xmlns:a16="http://schemas.microsoft.com/office/drawing/2014/main" id="{389D975E-EBA4-68ED-C38F-B40A2C9DC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788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94314" cy="5194161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46B297-C880-6157-3B17-0BC02453D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831919"/>
            <a:ext cx="6742545" cy="5194161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EECDA90-A26B-C002-52AC-C255703344E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7998B-12FC-4418-98A3-E280DFBA8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562A23-051B-C681-23C4-7436AC39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reeform: Shape 59">
            <a:extLst>
              <a:ext uri="{FF2B5EF4-FFF2-40B4-BE49-F238E27FC236}">
                <a16:creationId xmlns:a16="http://schemas.microsoft.com/office/drawing/2014/main" id="{9702558A-53E4-8EAB-6E0F-09871DB4F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D9D4F1C-0061-C3CC-D460-24FDA6B88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E74AEB5-27F7-D3F7-353D-F0C293E28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: Shape 59">
            <a:extLst>
              <a:ext uri="{FF2B5EF4-FFF2-40B4-BE49-F238E27FC236}">
                <a16:creationId xmlns:a16="http://schemas.microsoft.com/office/drawing/2014/main" id="{038BAB3B-0C8B-44FB-985D-D01959AF8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64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>
            <a:extLst>
              <a:ext uri="{FF2B5EF4-FFF2-40B4-BE49-F238E27FC236}">
                <a16:creationId xmlns:a16="http://schemas.microsoft.com/office/drawing/2014/main" id="{F32ACEC3-9042-9CA8-6E03-E51EC9B0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3479693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Freeform: Shape 59">
            <a:extLst>
              <a:ext uri="{FF2B5EF4-FFF2-40B4-BE49-F238E27FC236}">
                <a16:creationId xmlns:a16="http://schemas.microsoft.com/office/drawing/2014/main" id="{C406346C-7029-3258-5052-CEF732EAE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72519" y="6473316"/>
            <a:ext cx="312166" cy="45720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1525127B-EAD0-C6C2-5539-A82B684A5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16414" y="4574671"/>
            <a:ext cx="312166" cy="4254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0AD2D883-EB46-4708-231E-8E06FFCC0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290193" y="5956192"/>
            <a:ext cx="311360" cy="1492256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395" y="886783"/>
            <a:ext cx="938635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1700B-05FA-57C3-2F6D-E68122FE6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396" y="2698032"/>
            <a:ext cx="4459331" cy="29574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9150" y="2698032"/>
            <a:ext cx="4040595" cy="295742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A9F9493-409B-15D0-BE96-3C506B18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1E01870-8427-A77F-33A2-524EAE9E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307E41-6967-98D0-2B22-C44AADD6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14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8CE92327-3D7D-91A2-CBCF-20D784881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6930" y="5779705"/>
            <a:ext cx="311361" cy="18452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611E7B7-7FBD-C6BE-4220-4A9AFC269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394" y="886783"/>
            <a:ext cx="9386351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Picture Placeholder 10">
            <a:extLst>
              <a:ext uri="{FF2B5EF4-FFF2-40B4-BE49-F238E27FC236}">
                <a16:creationId xmlns:a16="http://schemas.microsoft.com/office/drawing/2014/main" id="{694C599F-AFDE-9701-5E41-913EF170A2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4096" y="2698032"/>
            <a:ext cx="4040595" cy="295742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4ECD-4494-EA14-631D-9D60BF413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414" y="2698032"/>
            <a:ext cx="4459331" cy="29574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6979BA07-7690-B8B0-F566-619EBF2C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B42A884-4919-DB12-4A6A-A0629C84B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0A143ED-F5E5-1F8B-C749-6CB14422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72328280-7591-87BA-48BC-57154E8F9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0715814" y="-681672"/>
            <a:ext cx="311360" cy="1674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E2E09B4-079D-3AC2-569B-351AC77F3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1795962" y="-84996"/>
            <a:ext cx="311359" cy="481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662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67A2B41B-7B73-7F7C-BDE4-B64E367EF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3479693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Freeform: Shape 59">
            <a:extLst>
              <a:ext uri="{FF2B5EF4-FFF2-40B4-BE49-F238E27FC236}">
                <a16:creationId xmlns:a16="http://schemas.microsoft.com/office/drawing/2014/main" id="{ECD5DF8A-9681-079A-0E04-84852AD0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72519" y="6473316"/>
            <a:ext cx="312166" cy="45720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826C698D-FB25-B1C4-B155-8945F7603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16414" y="4574671"/>
            <a:ext cx="312166" cy="4254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0DCB0DA2-1A73-EDEF-65E1-746EFDD23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290193" y="5956192"/>
            <a:ext cx="311360" cy="1492256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9BD555F-4F6F-4781-E21D-653B87345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1" y="2187607"/>
            <a:ext cx="10504000" cy="182334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B0601-C34C-BDF8-8583-9991A91F8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4202973"/>
            <a:ext cx="10504000" cy="14986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5F96EBD-A9C3-5CC5-2542-574F1140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D8FB8D1-F05B-FD90-FBC8-67149E0F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E84F2-1BC7-D2C7-0CEC-21588919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95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AB4555F-BCE5-B734-1A0A-7B68F143CD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394" y="886783"/>
            <a:ext cx="938635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59458D0-3685-F716-1340-4CA2129FC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396" y="2698032"/>
            <a:ext cx="4782604" cy="29574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1874ABC-5130-9579-629F-5CECD6DC2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9149" y="2698033"/>
            <a:ext cx="4040595" cy="295742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5FDF597-FAC1-BC65-1C5C-5C7AA57F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CF5147-075A-42DE-BA84-4D53ACCB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66F281-4FB2-63EB-5F87-0CE9630E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FB09EC07-8CA4-4E29-5495-97F9FF909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716760" y="-163879"/>
            <a:ext cx="312165" cy="638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7907203D-D192-301A-C181-9D4573A85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843383" y="-2398940"/>
            <a:ext cx="312165" cy="51084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C631F856-0C45-8546-C095-0C0B6F379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-3066947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1" name="Freeform: Shape 59">
            <a:extLst>
              <a:ext uri="{FF2B5EF4-FFF2-40B4-BE49-F238E27FC236}">
                <a16:creationId xmlns:a16="http://schemas.microsoft.com/office/drawing/2014/main" id="{924F2AA6-5AE1-A2E0-1742-8C4205481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5673214" y="-460675"/>
            <a:ext cx="312166" cy="1231903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42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155CA260-60C6-0862-8D37-67F8B32D7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395" y="886783"/>
            <a:ext cx="938635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4095" y="2698032"/>
            <a:ext cx="4040596" cy="295742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4AD2F-D082-4D53-364B-2AB7F22C4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414" y="2698032"/>
            <a:ext cx="4459331" cy="29574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3427FD-24F0-2A8C-4797-41345DBC146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5F9FEB-4B22-C769-CFAF-F6CF37A5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E8B32F-8DE7-DA38-22D9-A4AB011E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Freeform: Shape 16">
            <a:extLst>
              <a:ext uri="{FF2B5EF4-FFF2-40B4-BE49-F238E27FC236}">
                <a16:creationId xmlns:a16="http://schemas.microsoft.com/office/drawing/2014/main" id="{4FEF3EBE-C792-9A19-4F3A-11F8E8521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Freeform: Shape 17">
            <a:extLst>
              <a:ext uri="{FF2B5EF4-FFF2-40B4-BE49-F238E27FC236}">
                <a16:creationId xmlns:a16="http://schemas.microsoft.com/office/drawing/2014/main" id="{32DD04BE-0EC2-B435-EC39-F70F0B4D4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Freeform: Shape 19">
            <a:extLst>
              <a:ext uri="{FF2B5EF4-FFF2-40B4-BE49-F238E27FC236}">
                <a16:creationId xmlns:a16="http://schemas.microsoft.com/office/drawing/2014/main" id="{C7346FF1-1F4E-6102-72E8-B661677DE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Freeform: Shape 18">
            <a:extLst>
              <a:ext uri="{FF2B5EF4-FFF2-40B4-BE49-F238E27FC236}">
                <a16:creationId xmlns:a16="http://schemas.microsoft.com/office/drawing/2014/main" id="{281C9290-51EF-B467-0F94-917BE4AB6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107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161B8709-B6C6-B6A2-8039-23E2746AC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393" y="886783"/>
            <a:ext cx="9386351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CE8CAE3-17FA-FA2A-D6BF-43BBD09B0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396" y="2698032"/>
            <a:ext cx="4782604" cy="295742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BCF6BC28-50F8-F181-0051-83FAF0564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9150" y="2698032"/>
            <a:ext cx="4040595" cy="295742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269C55-855F-A8C7-5284-8ADFEC54A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4DC330-9F30-20C2-60AD-2F0AD287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BA67A5-F86C-E56E-2CA5-913F58D0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1D8A0EC4-4B8F-427F-7E90-7A7BCDFFE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716760" y="-163879"/>
            <a:ext cx="312165" cy="638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7710114B-0C3A-98B0-CCBD-1242ACA3F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843383" y="-2398940"/>
            <a:ext cx="312165" cy="51084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0F1B5886-DB08-F251-544B-FA1B14D51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-3066947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3" name="Freeform: Shape 59">
            <a:extLst>
              <a:ext uri="{FF2B5EF4-FFF2-40B4-BE49-F238E27FC236}">
                <a16:creationId xmlns:a16="http://schemas.microsoft.com/office/drawing/2014/main" id="{0BA04B21-2519-6018-CD0C-897EC7ACF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5673214" y="-460675"/>
            <a:ext cx="312166" cy="1231903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0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064" y="825622"/>
            <a:ext cx="4522936" cy="932688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8"/>
            <a:ext cx="5648242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D37751-87A6-2102-5FE0-13CF04753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064" y="2050473"/>
            <a:ext cx="4522936" cy="395270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57C7EDD-DB32-06EC-F820-BCF6715A244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C55F9D-1F89-7C43-F3C5-6A855F820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A576E1-43A8-DA10-8404-0BA92AFB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4774B974-C60E-962D-A2BF-A8D91844B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38ED7D40-86A1-ABCA-9230-F31126FBD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644CC40D-4D0B-8820-3E77-FF38C10EF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F876AF74-00A8-A58C-C900-156CB37EC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42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B97416E4-EDCD-B6B0-871B-59B523934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0" y="4558433"/>
            <a:ext cx="1498042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: Shape 59">
            <a:extLst>
              <a:ext uri="{FF2B5EF4-FFF2-40B4-BE49-F238E27FC236}">
                <a16:creationId xmlns:a16="http://schemas.microsoft.com/office/drawing/2014/main" id="{E2D01E03-0AE5-38F7-B2E7-A561D2D8E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4558438"/>
            <a:ext cx="1498042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F6DBF5FB-1D7F-AA76-089E-78475F22B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0693958" y="4558433"/>
            <a:ext cx="1498042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: Shape 59">
            <a:extLst>
              <a:ext uri="{FF2B5EF4-FFF2-40B4-BE49-F238E27FC236}">
                <a16:creationId xmlns:a16="http://schemas.microsoft.com/office/drawing/2014/main" id="{44A1C6DB-DBF1-64FE-805A-746B1CA7C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3958" y="4558438"/>
            <a:ext cx="1498042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7D558E-B648-BBEB-46E0-F39608643F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650" y="1122363"/>
            <a:ext cx="8140700" cy="23876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764C513-A87E-FCB7-156B-282EBAF019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5650" y="3602038"/>
            <a:ext cx="8140700" cy="8810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3D9CC7D7-743B-85D5-5C99-E91249AF7E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981200" y="5793918"/>
            <a:ext cx="1801825" cy="266701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Presenter Name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FA3A1DD-04DE-1541-1FFF-3A707AF5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7C9CB-6FF6-0287-178B-6CADEEB9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84A680-FB9E-E42D-DDAA-5791A07BD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B3A19901-5D82-7B65-7782-E6852337B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" y="0"/>
            <a:ext cx="1498041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7" name="Freeform: Shape 59">
            <a:extLst>
              <a:ext uri="{FF2B5EF4-FFF2-40B4-BE49-F238E27FC236}">
                <a16:creationId xmlns:a16="http://schemas.microsoft.com/office/drawing/2014/main" id="{8F412048-B308-2DFC-686A-6DA382617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-1"/>
            <a:ext cx="1489338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EA419E24-8272-CD51-84D8-E7CA5E6F7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" y="2456494"/>
            <a:ext cx="1498041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Freeform: Shape 9">
            <a:extLst>
              <a:ext uri="{FF2B5EF4-FFF2-40B4-BE49-F238E27FC236}">
                <a16:creationId xmlns:a16="http://schemas.microsoft.com/office/drawing/2014/main" id="{FC750F5C-AF95-4BA8-1FF7-DF14E175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3812957"/>
            <a:ext cx="1498042" cy="745484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8EB19805-760B-FC22-27FF-2642CF681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0"/>
            <a:ext cx="1498041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3" name="Freeform: Shape 59">
            <a:extLst>
              <a:ext uri="{FF2B5EF4-FFF2-40B4-BE49-F238E27FC236}">
                <a16:creationId xmlns:a16="http://schemas.microsoft.com/office/drawing/2014/main" id="{16723D4D-CE24-1BFA-381F-67A51CF4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702662" y="-1"/>
            <a:ext cx="1489338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EDD86B10-8265-2F8F-A1C8-E1C52EB8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2456494"/>
            <a:ext cx="1498041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" name="Freeform: Shape 9">
            <a:extLst>
              <a:ext uri="{FF2B5EF4-FFF2-40B4-BE49-F238E27FC236}">
                <a16:creationId xmlns:a16="http://schemas.microsoft.com/office/drawing/2014/main" id="{4EDA9D06-9457-35FD-607C-E7105181A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93957" y="3812957"/>
            <a:ext cx="1498042" cy="745484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19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490" y="831918"/>
            <a:ext cx="4572000" cy="18766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36A5C8C-1C5F-8F3C-7273-ECFA26869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491" y="2899064"/>
            <a:ext cx="4572000" cy="312701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1" y="831919"/>
            <a:ext cx="543028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9D7FA6-EF6B-01F5-1B41-77B0DC79D0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C0937A-F86B-C55A-CAB8-2F846105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1334FA-8FF3-5A9F-F579-96C33FF3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reeform: Shape 59">
            <a:extLst>
              <a:ext uri="{FF2B5EF4-FFF2-40B4-BE49-F238E27FC236}">
                <a16:creationId xmlns:a16="http://schemas.microsoft.com/office/drawing/2014/main" id="{7A021801-1E66-C93E-CA81-2F4A5B6D0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DE776DA-FCE8-B4E5-0C47-C09678BFF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850E7C7-C469-6C82-35B3-A4D50FA38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: Shape 59">
            <a:extLst>
              <a:ext uri="{FF2B5EF4-FFF2-40B4-BE49-F238E27FC236}">
                <a16:creationId xmlns:a16="http://schemas.microsoft.com/office/drawing/2014/main" id="{BDD13537-C329-9582-A499-5B198F35C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8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6432" y="831918"/>
            <a:ext cx="3401568" cy="1527048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8"/>
            <a:ext cx="674014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8022B9-94F3-E71A-0D00-132BBF9A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0" y="2595418"/>
            <a:ext cx="3423200" cy="34077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22A4C20-C591-B7BA-88A2-EE4295E42BD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390BD26-2598-EE89-F73A-1685B7397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882322-2806-6BFB-ACF1-EB3E6930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A7FA8BD1-9A20-5381-CC5C-A27497B1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FCD0DE49-3A7C-EE4C-61A3-FAF4F1B2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767B11D7-CD08-FAED-9296-480025235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50CF2599-B950-2167-E974-CC7481C78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484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31919"/>
            <a:ext cx="3401568" cy="1527048"/>
          </a:xfrm>
        </p:spPr>
        <p:txBody>
          <a:bodyPr anchor="b">
            <a:no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04DE6-EAC2-AC37-0397-9528F6C57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2540000"/>
            <a:ext cx="3423200" cy="34860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1" y="831919"/>
            <a:ext cx="658622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8F2FDC-C562-B34A-6571-DC327742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CD5EAC-3346-2E3B-3C1B-E978B8B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21974C-11FF-808A-131E-5B13E74A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69F1C76D-67DE-DFCB-797B-209A9222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-3066947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9" name="Freeform: Shape 59">
            <a:extLst>
              <a:ext uri="{FF2B5EF4-FFF2-40B4-BE49-F238E27FC236}">
                <a16:creationId xmlns:a16="http://schemas.microsoft.com/office/drawing/2014/main" id="{2D7E2290-C841-FA30-B540-94E323C37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5673214" y="-460675"/>
            <a:ext cx="312166" cy="1231903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98CB2567-FE22-5916-E6EE-BF2E420C8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843383" y="-2398940"/>
            <a:ext cx="312165" cy="51084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061982EF-A562-8BFF-583D-EB011D564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716760" y="-163879"/>
            <a:ext cx="312165" cy="638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211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3454" y="831919"/>
            <a:ext cx="3273552" cy="203569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9"/>
            <a:ext cx="6937365" cy="509168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3DB3FE-F7D2-E449-4412-979DFDADD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3452" y="2992582"/>
            <a:ext cx="3273553" cy="29310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B3F9524-AF16-7B88-FD0F-5D85D35D402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09F231-51ED-DDB0-9D71-BF8956AA7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04408D-81FD-E507-7BBD-A8D6584E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697E7E97-2AF1-DCEF-1577-E6BB3BF3A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E9317DCD-DD5B-9395-5430-ADD837B16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FD993BD8-30E5-EFEA-32A5-68475D04F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0AA84551-1089-1E65-5C17-6F400C1EA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713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9"/>
            <a:ext cx="10504001" cy="347206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3998" y="4509559"/>
            <a:ext cx="4579339" cy="1516522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29A789-F42A-CE01-5134-E27AA725C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236" y="4509559"/>
            <a:ext cx="5750764" cy="15165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E6EE51A-242F-6B3B-BC3A-A775A4D3ABC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AF2934-39B9-625F-CE2A-760A04F0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A7CB57-5E03-8E25-767F-8320CC05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reeform: Shape 59">
            <a:extLst>
              <a:ext uri="{FF2B5EF4-FFF2-40B4-BE49-F238E27FC236}">
                <a16:creationId xmlns:a16="http://schemas.microsoft.com/office/drawing/2014/main" id="{EDC08D2B-BE98-2387-126D-01CA1E351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DB9B957-9A7F-6030-9FD9-7190608C4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30A39C3-B004-B36E-236D-BDD46BB5E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: Shape 59">
            <a:extLst>
              <a:ext uri="{FF2B5EF4-FFF2-40B4-BE49-F238E27FC236}">
                <a16:creationId xmlns:a16="http://schemas.microsoft.com/office/drawing/2014/main" id="{C16C57F0-678F-7C1D-45CA-3A0EEF6DA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40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65938"/>
            <a:ext cx="10504001" cy="255600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3999" y="3785800"/>
            <a:ext cx="2953618" cy="2240280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8E2102-73F7-E059-C739-47418EA88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109" y="3785800"/>
            <a:ext cx="7357891" cy="22402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529124B-3B19-6FC6-9F79-A760D6CA945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173872-0F8A-92BB-60FA-06E41B054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4982C76-6FB9-F3AD-FA15-0D32F3D9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9731B2A6-3038-F565-C577-E69DD5BC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A67BA275-E7E6-7053-A026-EB3872622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7F446589-4583-8647-CFA5-49008F0B9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B5B742C4-F546-E27E-53EA-AC608C08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830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31918"/>
            <a:ext cx="2953618" cy="2240279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37715F-06AC-F5A6-12CE-84D44B400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764" y="824389"/>
            <a:ext cx="7293236" cy="224780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3310759"/>
            <a:ext cx="10504001" cy="272285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A42EE36-6D78-ED96-BA7A-0AE1F0DD311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381D81-8909-BE95-6F06-C0C32493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B87E8A-0424-908A-2920-72BA97B7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F2F4F436-2885-E919-59D1-9F4B72461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19B02536-A5B7-CFE8-D253-CC3FCA17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99ACFEDC-62BE-1738-94DB-A9A847423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0C3F2215-0CD2-E69F-A2BD-8DFCDB37B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722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963" y="858337"/>
            <a:ext cx="10504000" cy="970463"/>
          </a:xfr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963" y="2081048"/>
            <a:ext cx="6157458" cy="394503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8C7461-314A-7430-6CA4-63A01F73B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017" y="2081049"/>
            <a:ext cx="4108945" cy="39450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8C7D2F-9D75-2435-3CAF-B6029DA9EDE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3794DE6-442D-DCFE-9025-59816725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FCE053A-D84D-F068-2187-0593A6D6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reeform: Shape 59">
            <a:extLst>
              <a:ext uri="{FF2B5EF4-FFF2-40B4-BE49-F238E27FC236}">
                <a16:creationId xmlns:a16="http://schemas.microsoft.com/office/drawing/2014/main" id="{481F23A8-0C6F-3F32-0B98-06736333D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C56C0F3-A0B5-A7A6-A072-97B2A5722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9D199749-F152-56FE-4504-73DF7E157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: Shape 59">
            <a:extLst>
              <a:ext uri="{FF2B5EF4-FFF2-40B4-BE49-F238E27FC236}">
                <a16:creationId xmlns:a16="http://schemas.microsoft.com/office/drawing/2014/main" id="{95BDD05D-8B5F-8B0A-B47B-E97C0D386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98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52884"/>
            <a:ext cx="4672584" cy="1453896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2459420"/>
            <a:ext cx="4672584" cy="354569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571DC-86DF-2230-52AD-9440B5CB4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836" y="852883"/>
            <a:ext cx="5750764" cy="515223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162FE03-22B1-3FC9-D0A1-70C4C9B6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AD1C7F-699D-B975-BBB5-3F8AAE993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90F4F4-332A-7489-099F-649FE29D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69458B26-18DF-0F22-F73B-FBF0117AB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716760" y="-163879"/>
            <a:ext cx="312165" cy="638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29454459-F726-2777-3904-98ED4301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843383" y="-2398940"/>
            <a:ext cx="312165" cy="51084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4AFF45CF-7D31-04CD-2EDB-8FBEADAE8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-3066947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9" name="Freeform: Shape 59">
            <a:extLst>
              <a:ext uri="{FF2B5EF4-FFF2-40B4-BE49-F238E27FC236}">
                <a16:creationId xmlns:a16="http://schemas.microsoft.com/office/drawing/2014/main" id="{7EC0A88E-95E4-54C0-4C7B-90A8A6AD7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5673214" y="-460675"/>
            <a:ext cx="312166" cy="1231903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90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73725"/>
            <a:ext cx="3657603" cy="1453896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2490951"/>
            <a:ext cx="3657603" cy="349332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C9BBE1-F163-BFCA-3F62-3189A30FA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073" y="852883"/>
            <a:ext cx="6757527" cy="515223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D1735F2-E2C8-9B6A-C3E1-C7B56CDE412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ABF240-AB8A-B851-60A3-07C17BF9E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CE6569-5A00-FAA6-16A6-9CAC579A8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reeform: Shape 59">
            <a:extLst>
              <a:ext uri="{FF2B5EF4-FFF2-40B4-BE49-F238E27FC236}">
                <a16:creationId xmlns:a16="http://schemas.microsoft.com/office/drawing/2014/main" id="{D093A1E9-14E7-F1BD-8AD3-0926AC48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C082F9D-17F7-A6A3-6F59-395DBD040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0635C57-C6B6-95FF-FF70-8E4EC72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: Shape 59">
            <a:extLst>
              <a:ext uri="{FF2B5EF4-FFF2-40B4-BE49-F238E27FC236}">
                <a16:creationId xmlns:a16="http://schemas.microsoft.com/office/drawing/2014/main" id="{64C0BF67-AD24-8BA3-7BFE-4FC4B3109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0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49885F5-BCBD-1B93-4BD0-913F4539EC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973" y="3986909"/>
            <a:ext cx="11288052" cy="1331597"/>
          </a:xfrm>
        </p:spPr>
        <p:txBody>
          <a:bodyPr anchor="b">
            <a:no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44FD8C-6C45-EC5E-5CA3-79C3C87BF8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1973" y="5416550"/>
            <a:ext cx="11288052" cy="61595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35CA494-5B62-D1F6-0DF6-40D86758938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99621" y="964"/>
            <a:ext cx="5578791" cy="3888401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E6436228-797E-53A8-A7F9-52AD1B8E0F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1973" y="6087722"/>
            <a:ext cx="1801825" cy="266701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Presenter 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84172-860D-1647-047C-C3738A9C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49D81A-40A1-67EF-AB98-6D6B47001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D469B88-8070-4714-51D1-F43A0AFE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A13429-7FDC-7187-2143-8A9EEDD8A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93548" y="-195013"/>
            <a:ext cx="1957956" cy="23479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4876CF-E930-1022-BFB1-831273576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597" y="3"/>
            <a:ext cx="2351132" cy="1170015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763CC7-EA2E-97AB-5E20-B44890F7E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203865" y="1754093"/>
            <a:ext cx="1940257" cy="234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A88D6-0F39-DB96-BA62-7586959D1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2544101" y="-198088"/>
            <a:ext cx="1954953" cy="23511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13202E-A252-90D1-ED83-5D7FB9C4F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2551501" y="1746727"/>
            <a:ext cx="1940259" cy="2351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B2E8D-ECD5-FF51-A5CA-5FB0750DA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2554974" y="1743143"/>
            <a:ext cx="1933202" cy="2351131"/>
          </a:xfrm>
          <a:custGeom>
            <a:avLst/>
            <a:gdLst>
              <a:gd name="connsiteX0" fmla="*/ 0 w 2115288"/>
              <a:gd name="connsiteY0" fmla="*/ 2092083 h 2092083"/>
              <a:gd name="connsiteX1" fmla="*/ 0 w 2115288"/>
              <a:gd name="connsiteY1" fmla="*/ 0 h 2092083"/>
              <a:gd name="connsiteX2" fmla="*/ 2115288 w 2115288"/>
              <a:gd name="connsiteY2" fmla="*/ 0 h 209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5288" h="2092083">
                <a:moveTo>
                  <a:pt x="0" y="2092083"/>
                </a:moveTo>
                <a:lnTo>
                  <a:pt x="0" y="0"/>
                </a:lnTo>
                <a:lnTo>
                  <a:pt x="21152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BE33DCB4-EBE4-F9F4-40E1-A1109F436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0253534" y="22400"/>
            <a:ext cx="1960861" cy="191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9D37B0-DB36-8B46-3EE5-848EE070F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0265341" y="1968544"/>
            <a:ext cx="1937248" cy="19160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49AE85A-7CA3-CA3E-CAC1-2D64B4689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10263835" y="1970054"/>
            <a:ext cx="1940259" cy="1916066"/>
          </a:xfrm>
          <a:custGeom>
            <a:avLst/>
            <a:gdLst>
              <a:gd name="connsiteX0" fmla="*/ 0 w 2115288"/>
              <a:gd name="connsiteY0" fmla="*/ 2092083 h 2092083"/>
              <a:gd name="connsiteX1" fmla="*/ 0 w 2115288"/>
              <a:gd name="connsiteY1" fmla="*/ 0 h 2092083"/>
              <a:gd name="connsiteX2" fmla="*/ 2115288 w 2115288"/>
              <a:gd name="connsiteY2" fmla="*/ 0 h 209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5288" h="2092083">
                <a:moveTo>
                  <a:pt x="0" y="2092083"/>
                </a:moveTo>
                <a:lnTo>
                  <a:pt x="0" y="0"/>
                </a:lnTo>
                <a:lnTo>
                  <a:pt x="21152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103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831918"/>
            <a:ext cx="10521992" cy="4069265"/>
          </a:xfrm>
        </p:spPr>
        <p:txBody>
          <a:bodyPr anchor="b">
            <a:noAutofit/>
          </a:bodyPr>
          <a:lstStyle>
            <a:lvl1pPr algn="l">
              <a:defRPr sz="2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3999" y="5076496"/>
            <a:ext cx="7559021" cy="949583"/>
          </a:xfrm>
        </p:spPr>
        <p:txBody>
          <a:bodyPr anchor="t">
            <a:noAutofit/>
          </a:bodyPr>
          <a:lstStyle>
            <a:lvl1pPr marL="0" indent="0" algn="l">
              <a:buNone/>
              <a:defRPr sz="2800" cap="none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0B43-8816-7247-6389-43D5551017B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7E193F-93CE-A072-84E6-1413DA17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8423F9-4799-A3D7-1F4C-F18DF70A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: Shape 16">
            <a:extLst>
              <a:ext uri="{FF2B5EF4-FFF2-40B4-BE49-F238E27FC236}">
                <a16:creationId xmlns:a16="http://schemas.microsoft.com/office/drawing/2014/main" id="{88041669-6793-077D-9837-4A969A82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Freeform: Shape 17">
            <a:extLst>
              <a:ext uri="{FF2B5EF4-FFF2-40B4-BE49-F238E27FC236}">
                <a16:creationId xmlns:a16="http://schemas.microsoft.com/office/drawing/2014/main" id="{AC3F6980-A0AE-0D20-BB5F-49A002200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Freeform: Shape 19">
            <a:extLst>
              <a:ext uri="{FF2B5EF4-FFF2-40B4-BE49-F238E27FC236}">
                <a16:creationId xmlns:a16="http://schemas.microsoft.com/office/drawing/2014/main" id="{02937DA2-B26D-43F5-EA04-BE9925EF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8">
            <a:extLst>
              <a:ext uri="{FF2B5EF4-FFF2-40B4-BE49-F238E27FC236}">
                <a16:creationId xmlns:a16="http://schemas.microsoft.com/office/drawing/2014/main" id="{EBDA1D10-E930-CB39-86A5-FA42DB422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543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anchor="b">
            <a:noAutofit/>
          </a:bodyPr>
          <a:lstStyle>
            <a:lvl1pPr algn="ctr">
              <a:defRPr sz="2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77440" y="4997668"/>
            <a:ext cx="7525512" cy="1028411"/>
          </a:xfrm>
        </p:spPr>
        <p:txBody>
          <a:bodyPr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FE8812C-E055-50E4-0169-A1950E62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6A94C-87F9-4135-8D16-E44AFA1FB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E2A589-D2DC-84F9-7195-EA18408E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93E8DDA7-6F09-A45D-D2CD-D785473EF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-3066947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2" name="Freeform: Shape 59">
            <a:extLst>
              <a:ext uri="{FF2B5EF4-FFF2-40B4-BE49-F238E27FC236}">
                <a16:creationId xmlns:a16="http://schemas.microsoft.com/office/drawing/2014/main" id="{67B1242D-E100-7A0B-1A2F-727DD9934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218569" y="-219375"/>
            <a:ext cx="312166" cy="749303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D3D4B49A-33A3-4552-3BC7-AFEDF4F56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16414" y="-1971971"/>
            <a:ext cx="312165" cy="42544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539B139C-807D-C305-EDA8-691E0DFB6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290193" y="-590448"/>
            <a:ext cx="311360" cy="1492256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78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4F8927-891C-4D7A-C2D3-6EB5EF671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anchor="b">
            <a:no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89314B-CDC1-7F7E-C4DD-AAC0E5222B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77440" y="4997668"/>
            <a:ext cx="7525512" cy="1028411"/>
          </a:xfrm>
        </p:spPr>
        <p:txBody>
          <a:bodyPr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BFDC082-8545-4E14-11AF-FFBD6384E6D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FEC98-351C-9217-F32A-E626491D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528185-249C-C3DD-E678-AFBB8FFF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reeform: Shape 59">
            <a:extLst>
              <a:ext uri="{FF2B5EF4-FFF2-40B4-BE49-F238E27FC236}">
                <a16:creationId xmlns:a16="http://schemas.microsoft.com/office/drawing/2014/main" id="{699D7479-A95C-B9AB-8F14-BDAE9D997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6AD101D-8188-88D0-9B81-9437DD5E3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1148622B-2A3E-B519-D517-B1227723B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: Shape 59">
            <a:extLst>
              <a:ext uri="{FF2B5EF4-FFF2-40B4-BE49-F238E27FC236}">
                <a16:creationId xmlns:a16="http://schemas.microsoft.com/office/drawing/2014/main" id="{0B9E09DF-714D-90DF-B3AD-44EABE33E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2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80D95FF-5457-4897-C849-71357B0BD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-1274064"/>
            <a:ext cx="10652760" cy="1133856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FA8F0C3-BC6D-6591-CB4A-11D861FBC72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51932"/>
            <a:ext cx="8266176" cy="558427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90E5DD-D445-87A5-7673-8A1F88BDD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BBD032-D2AB-904A-8441-9141AC45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BB3875C-AB86-8E9A-4F93-9CCBB06B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B298429-8DA5-BFFD-51EB-A90E073B0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3197" y="-1"/>
            <a:ext cx="592750" cy="2076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3C3643E2-FB9D-A282-05D4-4ADCA28D3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3197" y="3590"/>
            <a:ext cx="592750" cy="2076568"/>
          </a:xfrm>
          <a:custGeom>
            <a:avLst/>
            <a:gdLst>
              <a:gd name="connsiteX0" fmla="*/ 2286 w 1660874"/>
              <a:gd name="connsiteY0" fmla="*/ 1660874 h 1660874"/>
              <a:gd name="connsiteX1" fmla="*/ 0 w 1660874"/>
              <a:gd name="connsiteY1" fmla="*/ 0 h 1660874"/>
              <a:gd name="connsiteX2" fmla="*/ 1660874 w 1660874"/>
              <a:gd name="connsiteY2" fmla="*/ 2286 h 1660874"/>
              <a:gd name="connsiteX3" fmla="*/ 1660874 w 1660874"/>
              <a:gd name="connsiteY3" fmla="*/ 10954 h 1660874"/>
              <a:gd name="connsiteX4" fmla="*/ 17812 w 1660874"/>
              <a:gd name="connsiteY4" fmla="*/ 1660874 h 1660874"/>
              <a:gd name="connsiteX5" fmla="*/ 2286 w 1660874"/>
              <a:gd name="connsiteY5" fmla="*/ 1660874 h 1660874"/>
              <a:gd name="connsiteX6" fmla="*/ 2286 w 1660874"/>
              <a:gd name="connsiteY6" fmla="*/ 1660874 h 16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0874" h="1660874">
                <a:moveTo>
                  <a:pt x="2286" y="1660874"/>
                </a:moveTo>
                <a:lnTo>
                  <a:pt x="0" y="0"/>
                </a:lnTo>
                <a:lnTo>
                  <a:pt x="1660874" y="2286"/>
                </a:lnTo>
                <a:lnTo>
                  <a:pt x="1660874" y="10954"/>
                </a:lnTo>
                <a:lnTo>
                  <a:pt x="17812" y="1660874"/>
                </a:lnTo>
                <a:lnTo>
                  <a:pt x="2286" y="1660874"/>
                </a:lnTo>
                <a:lnTo>
                  <a:pt x="2286" y="166087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71D24C1E-2499-ECF1-B8DF-E0B4343EA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599250" y="2076566"/>
            <a:ext cx="596697" cy="3557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B0AE408-95C0-A98F-93FE-469A71B6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1222" y="5633580"/>
            <a:ext cx="594723" cy="1224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012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FA7C22B-A89C-426A-2C61-A4248B0D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-1372961"/>
            <a:ext cx="10652760" cy="1133856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2744D9B-8B76-550A-34DF-7C3E89C14E5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68500"/>
            <a:ext cx="8266176" cy="426770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3EFFE-734C-E450-E89C-CA99223B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B40393E-DBD1-6BA9-3978-D776FE47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A968107-B15C-8E6D-FE8F-5B9CF718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C74BB1-A215-A0A5-E737-8BCC4B63B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3197" y="-1"/>
            <a:ext cx="592750" cy="2076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Graphic 21">
            <a:extLst>
              <a:ext uri="{FF2B5EF4-FFF2-40B4-BE49-F238E27FC236}">
                <a16:creationId xmlns:a16="http://schemas.microsoft.com/office/drawing/2014/main" id="{EBEFF781-B473-6F4A-B48E-4BDDBDA22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3197" y="3590"/>
            <a:ext cx="592750" cy="2076568"/>
          </a:xfrm>
          <a:custGeom>
            <a:avLst/>
            <a:gdLst>
              <a:gd name="connsiteX0" fmla="*/ 2286 w 1660874"/>
              <a:gd name="connsiteY0" fmla="*/ 1660874 h 1660874"/>
              <a:gd name="connsiteX1" fmla="*/ 0 w 1660874"/>
              <a:gd name="connsiteY1" fmla="*/ 0 h 1660874"/>
              <a:gd name="connsiteX2" fmla="*/ 1660874 w 1660874"/>
              <a:gd name="connsiteY2" fmla="*/ 2286 h 1660874"/>
              <a:gd name="connsiteX3" fmla="*/ 1660874 w 1660874"/>
              <a:gd name="connsiteY3" fmla="*/ 10954 h 1660874"/>
              <a:gd name="connsiteX4" fmla="*/ 17812 w 1660874"/>
              <a:gd name="connsiteY4" fmla="*/ 1660874 h 1660874"/>
              <a:gd name="connsiteX5" fmla="*/ 2286 w 1660874"/>
              <a:gd name="connsiteY5" fmla="*/ 1660874 h 1660874"/>
              <a:gd name="connsiteX6" fmla="*/ 2286 w 1660874"/>
              <a:gd name="connsiteY6" fmla="*/ 1660874 h 16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0874" h="1660874">
                <a:moveTo>
                  <a:pt x="2286" y="1660874"/>
                </a:moveTo>
                <a:lnTo>
                  <a:pt x="0" y="0"/>
                </a:lnTo>
                <a:lnTo>
                  <a:pt x="1660874" y="2286"/>
                </a:lnTo>
                <a:lnTo>
                  <a:pt x="1660874" y="10954"/>
                </a:lnTo>
                <a:lnTo>
                  <a:pt x="17812" y="1660874"/>
                </a:lnTo>
                <a:lnTo>
                  <a:pt x="2286" y="1660874"/>
                </a:lnTo>
                <a:lnTo>
                  <a:pt x="2286" y="166087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9949D4-4863-4EB4-07B7-1DE490BE5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599250" y="2076566"/>
            <a:ext cx="596697" cy="3557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66188E6-7A98-AC66-FEEF-2258A532A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1222" y="5633580"/>
            <a:ext cx="594723" cy="1224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2661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93AB473-5AA2-F8C2-52FE-444C26F552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-1274064"/>
            <a:ext cx="10652760" cy="1133856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BB5C6304-7175-022B-6047-B7061B9529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51932"/>
            <a:ext cx="8266176" cy="558427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01E0B-6390-6AEC-5C53-5D538E158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45BA7E-BB20-C646-2450-F8562ED9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B1D2082-DF85-D231-9624-6372331F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3E5FC2-5685-46E9-2717-E0629E608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3197" y="-1"/>
            <a:ext cx="592750" cy="2076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Graphic 21">
            <a:extLst>
              <a:ext uri="{FF2B5EF4-FFF2-40B4-BE49-F238E27FC236}">
                <a16:creationId xmlns:a16="http://schemas.microsoft.com/office/drawing/2014/main" id="{C526560E-0081-7213-2B8C-2BEC157A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3197" y="3590"/>
            <a:ext cx="592750" cy="2076568"/>
          </a:xfrm>
          <a:custGeom>
            <a:avLst/>
            <a:gdLst>
              <a:gd name="connsiteX0" fmla="*/ 2286 w 1660874"/>
              <a:gd name="connsiteY0" fmla="*/ 1660874 h 1660874"/>
              <a:gd name="connsiteX1" fmla="*/ 0 w 1660874"/>
              <a:gd name="connsiteY1" fmla="*/ 0 h 1660874"/>
              <a:gd name="connsiteX2" fmla="*/ 1660874 w 1660874"/>
              <a:gd name="connsiteY2" fmla="*/ 2286 h 1660874"/>
              <a:gd name="connsiteX3" fmla="*/ 1660874 w 1660874"/>
              <a:gd name="connsiteY3" fmla="*/ 10954 h 1660874"/>
              <a:gd name="connsiteX4" fmla="*/ 17812 w 1660874"/>
              <a:gd name="connsiteY4" fmla="*/ 1660874 h 1660874"/>
              <a:gd name="connsiteX5" fmla="*/ 2286 w 1660874"/>
              <a:gd name="connsiteY5" fmla="*/ 1660874 h 1660874"/>
              <a:gd name="connsiteX6" fmla="*/ 2286 w 1660874"/>
              <a:gd name="connsiteY6" fmla="*/ 1660874 h 16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0874" h="1660874">
                <a:moveTo>
                  <a:pt x="2286" y="1660874"/>
                </a:moveTo>
                <a:lnTo>
                  <a:pt x="0" y="0"/>
                </a:lnTo>
                <a:lnTo>
                  <a:pt x="1660874" y="2286"/>
                </a:lnTo>
                <a:lnTo>
                  <a:pt x="1660874" y="10954"/>
                </a:lnTo>
                <a:lnTo>
                  <a:pt x="17812" y="1660874"/>
                </a:lnTo>
                <a:lnTo>
                  <a:pt x="2286" y="1660874"/>
                </a:lnTo>
                <a:lnTo>
                  <a:pt x="2286" y="166087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9A8E9E-14B4-DCD2-5039-79CFB3442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599250" y="2076566"/>
            <a:ext cx="596697" cy="3557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BFDC890-4416-3434-05AF-08ECA9FC9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1601222" y="5633580"/>
            <a:ext cx="594723" cy="1224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681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428752"/>
            <a:ext cx="9198864" cy="466344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50D50B0-843C-5B14-48D1-87F8D2001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6ADB1-ED49-7629-9149-E16F9F0A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49AE49E-D511-6279-081B-4E86B48E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AD384D22-7069-5A9F-31CA-EEDEA8AAF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716760" y="-163879"/>
            <a:ext cx="312165" cy="638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6AE04790-7C0A-5078-4BBB-C4DBA5633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843383" y="-2398940"/>
            <a:ext cx="312165" cy="51084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5111550E-DD6C-68D9-796D-CC69B24BB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-3066947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1" name="Freeform: Shape 59">
            <a:extLst>
              <a:ext uri="{FF2B5EF4-FFF2-40B4-BE49-F238E27FC236}">
                <a16:creationId xmlns:a16="http://schemas.microsoft.com/office/drawing/2014/main" id="{29EB5C97-94A5-1E7B-8EEE-F0194617F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5673214" y="-460675"/>
            <a:ext cx="312166" cy="1231903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35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E66BBE-3119-84C9-214F-FCCB3DF5A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349240"/>
            <a:ext cx="9198864" cy="466344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0EAFB48-77A7-BA54-C30E-13615B2CFC3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CA297-04CE-E894-0801-F7FA853E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02B948-797F-2EDF-6B6F-80E26357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: Shape 59">
            <a:extLst>
              <a:ext uri="{FF2B5EF4-FFF2-40B4-BE49-F238E27FC236}">
                <a16:creationId xmlns:a16="http://schemas.microsoft.com/office/drawing/2014/main" id="{37AA86A7-00D3-E74F-78A0-15D0D5E67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6BF3A7D-5E07-57E7-65BD-0684EBF6B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8DC52BC5-949D-F72A-1862-B4C2DF8AD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: Shape 59">
            <a:extLst>
              <a:ext uri="{FF2B5EF4-FFF2-40B4-BE49-F238E27FC236}">
                <a16:creationId xmlns:a16="http://schemas.microsoft.com/office/drawing/2014/main" id="{64EF6841-D3F8-5018-9386-312A1A88C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22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9DEA9FFE-FE2C-A2CF-6A54-6A11FD045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0693958" y="4558433"/>
            <a:ext cx="1498042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: Shape 59">
            <a:extLst>
              <a:ext uri="{FF2B5EF4-FFF2-40B4-BE49-F238E27FC236}">
                <a16:creationId xmlns:a16="http://schemas.microsoft.com/office/drawing/2014/main" id="{7F3191B1-5F85-BFE9-41AB-CC31EB42A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3958" y="4558438"/>
            <a:ext cx="1498042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1234440"/>
            <a:ext cx="8961120" cy="316992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793" y="5540026"/>
            <a:ext cx="8961120" cy="466344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51857FF-9996-86DA-9589-6D9F2E71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6B0CE-1E90-D91B-206A-1AAEF0D8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564268-0963-3A71-EC86-705E6E65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0AFCBF-0E31-230A-60F4-103AA780A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0"/>
            <a:ext cx="1498041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Freeform: Shape 59">
            <a:extLst>
              <a:ext uri="{FF2B5EF4-FFF2-40B4-BE49-F238E27FC236}">
                <a16:creationId xmlns:a16="http://schemas.microsoft.com/office/drawing/2014/main" id="{15B40AB6-F47D-71EB-5487-2535D533C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702662" y="-1"/>
            <a:ext cx="1489338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880F52-3352-D5BD-BC6D-2567B22B1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2456494"/>
            <a:ext cx="1498041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93C49F-06BF-DE6C-456D-E415925B3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93958" y="3813296"/>
            <a:ext cx="1497360" cy="745145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629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1919"/>
            <a:ext cx="10515600" cy="113225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147455"/>
            <a:ext cx="5181600" cy="387862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2147455"/>
            <a:ext cx="5181600" cy="387862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3951C9BE-1BC0-DA0E-97D3-AEEBAEC8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408A81-CDF6-5FC4-EB66-DF74E6CD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4B2F785-3677-7806-7A3C-AB27487BB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0792B4B1-A255-634B-7113-0BE8BAE88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716760" y="-163879"/>
            <a:ext cx="312165" cy="638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3E17EB6F-9BB3-4A94-402E-FAD02B2C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843383" y="-2398940"/>
            <a:ext cx="312165" cy="51084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B5C09CFD-5DB4-D507-3AC9-437BB1B64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066943" y="-3066947"/>
            <a:ext cx="311361" cy="6445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4" name="Freeform: Shape 59">
            <a:extLst>
              <a:ext uri="{FF2B5EF4-FFF2-40B4-BE49-F238E27FC236}">
                <a16:creationId xmlns:a16="http://schemas.microsoft.com/office/drawing/2014/main" id="{3D77659E-88C7-E969-8E1D-2B9E7B09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5673214" y="-460675"/>
            <a:ext cx="312166" cy="1231903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9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1F45E22-547F-B6E1-5F51-CFECC13B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-7621" y="6245509"/>
            <a:ext cx="5134119" cy="612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D43FFF1-DDFA-80AA-76D1-22BD8FF1A0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2261" y="482261"/>
            <a:ext cx="5828395" cy="3987800"/>
          </a:xfrm>
        </p:spPr>
        <p:txBody>
          <a:bodyPr lIns="0" tIns="0" rIns="0" bIns="0"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507D3A1-9DD8-7489-4AF4-BA29A6CDB4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2260" y="4625351"/>
            <a:ext cx="5828396" cy="89167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35CA494-5B62-D1F6-0DF6-40D86758938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64491" y="1339850"/>
            <a:ext cx="3762007" cy="4905375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00F3AF08-58B8-1240-DC7F-D213996B2AE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671050" y="5982369"/>
            <a:ext cx="1589606" cy="266701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Presenter Name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C3F6DD-F963-7D20-7D44-A9471028F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D3E5DEB-74C0-2DEA-0038-2F004421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EFCC32E-F87E-343D-5B5C-6507310C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0E8E679-660F-5B58-91D7-9E0CDF0AB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" y="-3"/>
            <a:ext cx="1360674" cy="2232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5" name="Freeform: Shape 59">
            <a:extLst>
              <a:ext uri="{FF2B5EF4-FFF2-40B4-BE49-F238E27FC236}">
                <a16:creationId xmlns:a16="http://schemas.microsoft.com/office/drawing/2014/main" id="{8587E180-57E3-C8FA-E365-AB365B7F4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7937" y="-5"/>
            <a:ext cx="1352738" cy="2232015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2F644D-1D4F-6486-A506-5B5A7BE4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2232018"/>
            <a:ext cx="1360677" cy="1916648"/>
          </a:xfrm>
          <a:prstGeom prst="rect">
            <a:avLst/>
          </a:pr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Freeform: Shape 9">
            <a:extLst>
              <a:ext uri="{FF2B5EF4-FFF2-40B4-BE49-F238E27FC236}">
                <a16:creationId xmlns:a16="http://schemas.microsoft.com/office/drawing/2014/main" id="{155A9F5C-6C2B-B9A0-9DF2-D4B82FBE6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3471537"/>
            <a:ext cx="1360678" cy="677127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6B928C87-B3CE-A38B-38D7-B0948D3E4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-2" y="4148664"/>
            <a:ext cx="1360677" cy="2096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: Shape 59">
            <a:extLst>
              <a:ext uri="{FF2B5EF4-FFF2-40B4-BE49-F238E27FC236}">
                <a16:creationId xmlns:a16="http://schemas.microsoft.com/office/drawing/2014/main" id="{1F867251-402A-C2DE-7D05-B8E48B7E7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0" y="4148663"/>
            <a:ext cx="1360678" cy="209684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B4E1136-DFDD-32BF-5846-514278A0F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0734332" y="-700191"/>
            <a:ext cx="274322" cy="1674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973B099-8DFA-53FB-1105-A26CC3601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1814480" y="-103514"/>
            <a:ext cx="274322" cy="481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718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374" y="838988"/>
            <a:ext cx="10461626" cy="1143292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4000" y="2142935"/>
            <a:ext cx="5157787" cy="55983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000" y="2844801"/>
            <a:ext cx="5157788" cy="317421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812" y="2142935"/>
            <a:ext cx="5183188" cy="55983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64812" y="2844801"/>
            <a:ext cx="5183188" cy="317421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54F43-A159-C557-9E6B-CFF4F103692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69F11A-4BB7-E399-ADBB-0F360C066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6F30B9-EE4B-C493-7E8E-D3B0E35E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6">
            <a:extLst>
              <a:ext uri="{FF2B5EF4-FFF2-40B4-BE49-F238E27FC236}">
                <a16:creationId xmlns:a16="http://schemas.microsoft.com/office/drawing/2014/main" id="{03AB0DEF-0DAF-10A0-D371-A2D5CFF3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CE00B65A-4DD3-A66E-7B7D-B1480BCB5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Freeform: Shape 19">
            <a:extLst>
              <a:ext uri="{FF2B5EF4-FFF2-40B4-BE49-F238E27FC236}">
                <a16:creationId xmlns:a16="http://schemas.microsoft.com/office/drawing/2014/main" id="{69C3029D-7FB9-5E45-82D3-D6A8844A6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Freeform: Shape 18">
            <a:extLst>
              <a:ext uri="{FF2B5EF4-FFF2-40B4-BE49-F238E27FC236}">
                <a16:creationId xmlns:a16="http://schemas.microsoft.com/office/drawing/2014/main" id="{BE1498E0-4720-9D5C-04B8-B5A813618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089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21">
            <a:extLst>
              <a:ext uri="{FF2B5EF4-FFF2-40B4-BE49-F238E27FC236}">
                <a16:creationId xmlns:a16="http://schemas.microsoft.com/office/drawing/2014/main" id="{D0542117-0280-7EF2-981E-7EBEEA22B8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80778" y="2533650"/>
            <a:ext cx="2684463" cy="143192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C0CA7D34-E67D-8E1E-D764-4EEF48B5F10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372424" y="4044953"/>
            <a:ext cx="2692817" cy="6807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BF9C1CC2-757F-2074-A27F-0C3465D031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372424" y="4860184"/>
            <a:ext cx="2692817" cy="87961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  <a:lvl2pPr algn="ctr">
              <a:spcBef>
                <a:spcPts val="0"/>
              </a:spcBef>
              <a:defRPr sz="1400"/>
            </a:lvl2pPr>
            <a:lvl3pPr algn="ctr">
              <a:spcBef>
                <a:spcPts val="0"/>
              </a:spcBef>
              <a:defRPr sz="1400"/>
            </a:lvl3pPr>
            <a:lvl4pPr algn="ctr">
              <a:spcBef>
                <a:spcPts val="0"/>
              </a:spcBef>
              <a:defRPr sz="1400"/>
            </a:lvl4pPr>
            <a:lvl5pPr algn="ctr"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Picture Placeholder21">
            <a:extLst>
              <a:ext uri="{FF2B5EF4-FFF2-40B4-BE49-F238E27FC236}">
                <a16:creationId xmlns:a16="http://schemas.microsoft.com/office/drawing/2014/main" id="{57B833E3-1027-D68D-486F-417BDE65BF4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53768" y="2533650"/>
            <a:ext cx="2684463" cy="1431925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51119BFC-5232-31B7-0199-2BC44B1610E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745414" y="4044953"/>
            <a:ext cx="2692817" cy="6807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5B52BFC0-79AE-E39B-C284-97D8EDBCA7A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745414" y="4860184"/>
            <a:ext cx="2692817" cy="87961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  <a:lvl2pPr algn="ctr">
              <a:spcBef>
                <a:spcPts val="0"/>
              </a:spcBef>
              <a:defRPr sz="1400"/>
            </a:lvl2pPr>
            <a:lvl3pPr algn="ctr">
              <a:spcBef>
                <a:spcPts val="0"/>
              </a:spcBef>
              <a:defRPr sz="1400"/>
            </a:lvl3pPr>
            <a:lvl4pPr algn="ctr">
              <a:spcBef>
                <a:spcPts val="0"/>
              </a:spcBef>
              <a:defRPr sz="1400"/>
            </a:lvl4pPr>
            <a:lvl5pPr algn="ctr"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Picture Placeholder 21">
            <a:extLst>
              <a:ext uri="{FF2B5EF4-FFF2-40B4-BE49-F238E27FC236}">
                <a16:creationId xmlns:a16="http://schemas.microsoft.com/office/drawing/2014/main" id="{CF406033-2018-29A3-CCC9-6C9E44FD5D1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14789" y="2533650"/>
            <a:ext cx="2684463" cy="1431925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Text Placeholder 35">
            <a:extLst>
              <a:ext uri="{FF2B5EF4-FFF2-40B4-BE49-F238E27FC236}">
                <a16:creationId xmlns:a16="http://schemas.microsoft.com/office/drawing/2014/main" id="{C3ED7ECE-1ADF-CD96-C30D-6F02AC54B1F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106435" y="4044953"/>
            <a:ext cx="2692817" cy="6807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35">
            <a:extLst>
              <a:ext uri="{FF2B5EF4-FFF2-40B4-BE49-F238E27FC236}">
                <a16:creationId xmlns:a16="http://schemas.microsoft.com/office/drawing/2014/main" id="{12DF7936-36F7-44AF-D721-23AB6274392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06435" y="4860184"/>
            <a:ext cx="2692817" cy="87961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  <a:lvl2pPr algn="ctr">
              <a:spcBef>
                <a:spcPts val="0"/>
              </a:spcBef>
              <a:defRPr sz="1400"/>
            </a:lvl2pPr>
            <a:lvl3pPr algn="ctr">
              <a:spcBef>
                <a:spcPts val="0"/>
              </a:spcBef>
              <a:defRPr sz="1400"/>
            </a:lvl3pPr>
            <a:lvl4pPr algn="ctr">
              <a:spcBef>
                <a:spcPts val="0"/>
              </a:spcBef>
              <a:defRPr sz="1400"/>
            </a:lvl4pPr>
            <a:lvl5pPr algn="ctr"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33EABF6-4EA1-0F72-47E7-E214CDBF7DD4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BA8BAB-E3F7-7F34-F87D-AA46C571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3977F9-FC55-44B0-53B8-ADB4C12E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59">
            <a:extLst>
              <a:ext uri="{FF2B5EF4-FFF2-40B4-BE49-F238E27FC236}">
                <a16:creationId xmlns:a16="http://schemas.microsoft.com/office/drawing/2014/main" id="{ED3CEBA7-0265-2989-2EC6-ED2043F33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25533D8-30B7-6701-E92E-C0BA672DC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C35F9418-7400-2BD9-AE41-597ECEA37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: Shape 59">
            <a:extLst>
              <a:ext uri="{FF2B5EF4-FFF2-40B4-BE49-F238E27FC236}">
                <a16:creationId xmlns:a16="http://schemas.microsoft.com/office/drawing/2014/main" id="{C0743258-BC4B-50FD-71BE-9D97DF0A8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8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35">
            <a:extLst>
              <a:ext uri="{FF2B5EF4-FFF2-40B4-BE49-F238E27FC236}">
                <a16:creationId xmlns:a16="http://schemas.microsoft.com/office/drawing/2014/main" id="{A6D91015-EB22-C504-4A41-5D8469D6BF3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064866" y="2456269"/>
            <a:ext cx="3568837" cy="60960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532D2B12-D41E-8DA0-8841-A776ACF4492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064866" y="3200395"/>
            <a:ext cx="3568837" cy="78965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1400"/>
            </a:lvl2pPr>
            <a:lvl3pPr algn="ctr">
              <a:spcBef>
                <a:spcPts val="0"/>
              </a:spcBef>
              <a:defRPr sz="1400"/>
            </a:lvl3pPr>
            <a:lvl4pPr algn="ctr">
              <a:spcBef>
                <a:spcPts val="0"/>
              </a:spcBef>
              <a:defRPr sz="1400"/>
            </a:lvl4pPr>
            <a:lvl5pPr algn="ctr"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35">
            <a:extLst>
              <a:ext uri="{FF2B5EF4-FFF2-40B4-BE49-F238E27FC236}">
                <a16:creationId xmlns:a16="http://schemas.microsoft.com/office/drawing/2014/main" id="{40A11E8F-696A-E4EF-90AF-7299A387E89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56353" y="2456269"/>
            <a:ext cx="3568837" cy="60960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35">
            <a:extLst>
              <a:ext uri="{FF2B5EF4-FFF2-40B4-BE49-F238E27FC236}">
                <a16:creationId xmlns:a16="http://schemas.microsoft.com/office/drawing/2014/main" id="{ED0764D2-EF05-95D7-E518-B428DEA78A5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56353" y="3200395"/>
            <a:ext cx="3568837" cy="78965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1400"/>
            </a:lvl2pPr>
            <a:lvl3pPr algn="ctr">
              <a:spcBef>
                <a:spcPts val="0"/>
              </a:spcBef>
              <a:defRPr sz="1400"/>
            </a:lvl3pPr>
            <a:lvl4pPr algn="ctr">
              <a:spcBef>
                <a:spcPts val="0"/>
              </a:spcBef>
              <a:defRPr sz="1400"/>
            </a:lvl4pPr>
            <a:lvl5pPr algn="ctr"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35">
            <a:extLst>
              <a:ext uri="{FF2B5EF4-FFF2-40B4-BE49-F238E27FC236}">
                <a16:creationId xmlns:a16="http://schemas.microsoft.com/office/drawing/2014/main" id="{C07DDEA9-66DD-7AAA-0D2F-798B2B9629E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064866" y="4332161"/>
            <a:ext cx="3568837" cy="60960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35">
            <a:extLst>
              <a:ext uri="{FF2B5EF4-FFF2-40B4-BE49-F238E27FC236}">
                <a16:creationId xmlns:a16="http://schemas.microsoft.com/office/drawing/2014/main" id="{D27F749F-CAF5-FF7B-7CF9-192E8764322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064866" y="5076287"/>
            <a:ext cx="3568837" cy="78965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1400"/>
            </a:lvl2pPr>
            <a:lvl3pPr algn="ctr">
              <a:spcBef>
                <a:spcPts val="0"/>
              </a:spcBef>
              <a:defRPr sz="1400"/>
            </a:lvl3pPr>
            <a:lvl4pPr algn="ctr">
              <a:spcBef>
                <a:spcPts val="0"/>
              </a:spcBef>
              <a:defRPr sz="1400"/>
            </a:lvl4pPr>
            <a:lvl5pPr algn="ctr"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BC192F01-6AB2-5F7C-6D0A-CB9465FB2B1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556353" y="4332161"/>
            <a:ext cx="3568837" cy="60960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92B7605E-FACE-97D3-9DDD-CBD52582C52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556353" y="5076287"/>
            <a:ext cx="3568837" cy="78965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1400"/>
            </a:lvl2pPr>
            <a:lvl3pPr algn="ctr">
              <a:spcBef>
                <a:spcPts val="0"/>
              </a:spcBef>
              <a:defRPr sz="1400"/>
            </a:lvl3pPr>
            <a:lvl4pPr algn="ctr">
              <a:spcBef>
                <a:spcPts val="0"/>
              </a:spcBef>
              <a:defRPr sz="1400"/>
            </a:lvl4pPr>
            <a:lvl5pPr algn="ctr"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077065C-2494-1885-831E-3BA6D45D1B2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BA8BAB-E3F7-7F34-F87D-AA46C571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3977F9-FC55-44B0-53B8-ADB4C12E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6">
            <a:extLst>
              <a:ext uri="{FF2B5EF4-FFF2-40B4-BE49-F238E27FC236}">
                <a16:creationId xmlns:a16="http://schemas.microsoft.com/office/drawing/2014/main" id="{9495CF4B-5A18-C9CB-401F-E668B73D1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A3A58E7B-24DB-5995-5E8D-E19B88CD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Freeform: Shape 19">
            <a:extLst>
              <a:ext uri="{FF2B5EF4-FFF2-40B4-BE49-F238E27FC236}">
                <a16:creationId xmlns:a16="http://schemas.microsoft.com/office/drawing/2014/main" id="{7AEF2BAC-C579-9EFD-2089-8AAF5C6A9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Freeform: Shape 18">
            <a:extLst>
              <a:ext uri="{FF2B5EF4-FFF2-40B4-BE49-F238E27FC236}">
                <a16:creationId xmlns:a16="http://schemas.microsoft.com/office/drawing/2014/main" id="{5D70562F-DEEF-5606-F5E8-63AEA8B62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0604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E932CF8-809C-FD53-EC2F-3F8B262C9E1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28775" y="2362200"/>
            <a:ext cx="1122363" cy="1482577"/>
          </a:xfrm>
        </p:spPr>
        <p:txBody>
          <a:bodyPr/>
          <a:lstStyle/>
          <a:p>
            <a:endParaRPr lang="en-GB"/>
          </a:p>
        </p:txBody>
      </p:sp>
      <p:sp>
        <p:nvSpPr>
          <p:cNvPr id="35" name="Text Placeholder 35">
            <a:extLst>
              <a:ext uri="{FF2B5EF4-FFF2-40B4-BE49-F238E27FC236}">
                <a16:creationId xmlns:a16="http://schemas.microsoft.com/office/drawing/2014/main" id="{C5471E28-499C-13C5-B42B-B8FC431D733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30248" y="2355585"/>
            <a:ext cx="2683398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A5EC27E-AE02-883E-31F5-32208B9F14C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30248" y="3099711"/>
            <a:ext cx="2683398" cy="789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5771AF9B-91C5-4FCF-3268-BEF15CB2C65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78356" y="2362200"/>
            <a:ext cx="1122363" cy="1482577"/>
          </a:xfrm>
        </p:spPr>
        <p:txBody>
          <a:bodyPr/>
          <a:lstStyle/>
          <a:p>
            <a:endParaRPr lang="en-GB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16CD61A4-9D01-CB18-B80D-F0D20394AF2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76966" y="2355585"/>
            <a:ext cx="2683398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EA936668-A06C-15E6-9A5A-A170E3C8A6D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876966" y="3099711"/>
            <a:ext cx="2683398" cy="789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66E6D2AA-72F5-D5EB-9F7A-61EFDB86790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628775" y="4307775"/>
            <a:ext cx="1122363" cy="1482577"/>
          </a:xfrm>
        </p:spPr>
        <p:txBody>
          <a:bodyPr/>
          <a:lstStyle/>
          <a:p>
            <a:endParaRPr lang="en-GB"/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06D78574-9004-D5A4-06C4-6DE8A9BCBC0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930248" y="4280325"/>
            <a:ext cx="2683398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9A4992FB-C1F4-515B-6938-346345DE2B8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930248" y="5024451"/>
            <a:ext cx="2683398" cy="789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Picture Placeholder 30">
            <a:extLst>
              <a:ext uri="{FF2B5EF4-FFF2-40B4-BE49-F238E27FC236}">
                <a16:creationId xmlns:a16="http://schemas.microsoft.com/office/drawing/2014/main" id="{D7A8246B-3515-AD53-2508-3FC029202DA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78356" y="4307775"/>
            <a:ext cx="1122363" cy="1482577"/>
          </a:xfrm>
        </p:spPr>
        <p:txBody>
          <a:bodyPr/>
          <a:lstStyle/>
          <a:p>
            <a:endParaRPr lang="en-GB"/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1FFCB778-56FA-17FD-49C7-D7F1BDD26C1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76966" y="4280325"/>
            <a:ext cx="2683398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7AAE6DE1-1F3D-F4AB-184E-8A3A4CEDCDC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876966" y="5024451"/>
            <a:ext cx="2683398" cy="789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F563E81-A6F0-648D-DCF7-BFF1870E755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BA8BAB-E3F7-7F34-F87D-AA46C571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3977F9-FC55-44B0-53B8-ADB4C12E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: Shape 59">
            <a:extLst>
              <a:ext uri="{FF2B5EF4-FFF2-40B4-BE49-F238E27FC236}">
                <a16:creationId xmlns:a16="http://schemas.microsoft.com/office/drawing/2014/main" id="{EB1495DF-573A-3AAB-5854-8A09491BA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D49C3F5-81F6-6E72-50FF-8F3AEFA1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EEEF2-460E-B70B-6230-10A7994EF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: Shape 59">
            <a:extLst>
              <a:ext uri="{FF2B5EF4-FFF2-40B4-BE49-F238E27FC236}">
                <a16:creationId xmlns:a16="http://schemas.microsoft.com/office/drawing/2014/main" id="{C4E3626D-71B6-6652-8FE1-40921DF05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220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 algn="l"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EE5EE63-A6DA-348D-8495-E51900A59A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2366167"/>
            <a:ext cx="3255962" cy="3604422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94087FA0-09BB-9F62-C383-36B2C6623B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34844" y="2146300"/>
            <a:ext cx="3102631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1156A739-AA76-7366-9AE0-D20D44A62F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34844" y="2890426"/>
            <a:ext cx="3102631" cy="10218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57BB261E-3856-D4EB-E49A-A805AA8CA02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35143" y="2146300"/>
            <a:ext cx="3102631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4EE8DBC-744D-FDE5-F388-611D6C0C16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35143" y="2890426"/>
            <a:ext cx="3102631" cy="10218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29E55623-928E-5F9E-2EBB-9C1009DA21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34844" y="4195512"/>
            <a:ext cx="3102631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E7542672-472E-0E16-8066-DFA6279908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34844" y="4939638"/>
            <a:ext cx="3102631" cy="10218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8D6428D0-36EF-16D7-741F-B91DFF9CC9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35143" y="4195512"/>
            <a:ext cx="3102631" cy="6096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0BCE5C17-683A-5D3B-ECCE-2C25D14F893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35143" y="4939638"/>
            <a:ext cx="3102631" cy="102183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F234816-4552-682C-7011-792489AA85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BA8BAB-E3F7-7F34-F87D-AA46C571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3977F9-FC55-44B0-53B8-ADB4C12E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: Shape 59">
            <a:extLst>
              <a:ext uri="{FF2B5EF4-FFF2-40B4-BE49-F238E27FC236}">
                <a16:creationId xmlns:a16="http://schemas.microsoft.com/office/drawing/2014/main" id="{516C1398-A7AF-C02F-934D-C37C5E987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B38EA50-6705-E42C-3897-B0D76FAA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BF1543-7A6B-249C-1650-3EFEB63C1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: Shape 59">
            <a:extLst>
              <a:ext uri="{FF2B5EF4-FFF2-40B4-BE49-F238E27FC236}">
                <a16:creationId xmlns:a16="http://schemas.microsoft.com/office/drawing/2014/main" id="{BBAD9B21-7393-1499-E59D-EA109D80C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475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CC5A7648-D01A-875E-E9BB-ED5949D47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6930" y="5779705"/>
            <a:ext cx="311361" cy="18452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86783"/>
            <a:ext cx="10504000" cy="1132258"/>
          </a:xfrm>
        </p:spPr>
        <p:txBody>
          <a:bodyPr anchor="ctr">
            <a:noAutofit/>
          </a:bodyPr>
          <a:lstStyle>
            <a:lvl1pPr algn="l"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35EC3073-FA99-7015-CBD2-0E3B9CE430C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41988" y="2331669"/>
            <a:ext cx="2302850" cy="1255082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Text Placeholder 35">
            <a:extLst>
              <a:ext uri="{FF2B5EF4-FFF2-40B4-BE49-F238E27FC236}">
                <a16:creationId xmlns:a16="http://schemas.microsoft.com/office/drawing/2014/main" id="{C879862E-201F-4356-6D65-28E89DB6F1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1989" y="3665225"/>
            <a:ext cx="2302536" cy="7351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A15D05C0-B891-85E5-35C5-24FBD31E32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1989" y="4534881"/>
            <a:ext cx="2302536" cy="1511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Picture Placeholder 29">
            <a:extLst>
              <a:ext uri="{FF2B5EF4-FFF2-40B4-BE49-F238E27FC236}">
                <a16:creationId xmlns:a16="http://schemas.microsoft.com/office/drawing/2014/main" id="{B9CDE245-8A43-C7AE-733E-51362998210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552179" y="2331669"/>
            <a:ext cx="2302850" cy="1255082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Text Placeholder 35">
            <a:extLst>
              <a:ext uri="{FF2B5EF4-FFF2-40B4-BE49-F238E27FC236}">
                <a16:creationId xmlns:a16="http://schemas.microsoft.com/office/drawing/2014/main" id="{6741BED5-DD9B-DA08-B276-4A6A9619A7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52493" y="3665225"/>
            <a:ext cx="2302536" cy="7351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35">
            <a:extLst>
              <a:ext uri="{FF2B5EF4-FFF2-40B4-BE49-F238E27FC236}">
                <a16:creationId xmlns:a16="http://schemas.microsoft.com/office/drawing/2014/main" id="{4211193A-897F-A0CB-98F7-FD02B1E032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2493" y="4534881"/>
            <a:ext cx="2302536" cy="1511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Picture Placeholder 29">
            <a:extLst>
              <a:ext uri="{FF2B5EF4-FFF2-40B4-BE49-F238E27FC236}">
                <a16:creationId xmlns:a16="http://schemas.microsoft.com/office/drawing/2014/main" id="{6776899D-7EB0-41AC-9AF4-FE101D6C9E8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284660" y="2331669"/>
            <a:ext cx="2302850" cy="1255082"/>
          </a:xfrm>
        </p:spPr>
        <p:txBody>
          <a:bodyPr/>
          <a:lstStyle/>
          <a:p>
            <a:endParaRPr lang="en-GB"/>
          </a:p>
        </p:txBody>
      </p:sp>
      <p:sp>
        <p:nvSpPr>
          <p:cNvPr id="25" name="Text Placeholder 35">
            <a:extLst>
              <a:ext uri="{FF2B5EF4-FFF2-40B4-BE49-F238E27FC236}">
                <a16:creationId xmlns:a16="http://schemas.microsoft.com/office/drawing/2014/main" id="{1DED0997-D314-C6AE-A692-306403BBE62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4974" y="3665225"/>
            <a:ext cx="2302536" cy="7351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CB02C1DA-F7C6-2990-C630-24D0D3CA89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84974" y="4534881"/>
            <a:ext cx="2302536" cy="1511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Picture Placeholder 29">
            <a:extLst>
              <a:ext uri="{FF2B5EF4-FFF2-40B4-BE49-F238E27FC236}">
                <a16:creationId xmlns:a16="http://schemas.microsoft.com/office/drawing/2014/main" id="{F1FE3630-D074-6944-4F08-08363014CC1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045148" y="2331669"/>
            <a:ext cx="2302850" cy="1255082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Text Placeholder 35">
            <a:extLst>
              <a:ext uri="{FF2B5EF4-FFF2-40B4-BE49-F238E27FC236}">
                <a16:creationId xmlns:a16="http://schemas.microsoft.com/office/drawing/2014/main" id="{2BD521B6-BD70-6519-3BCC-0441BC9099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45462" y="3665225"/>
            <a:ext cx="2302536" cy="7351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+mj-lt"/>
                <a:ea typeface="+mj-ea"/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 algn="l"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35">
            <a:extLst>
              <a:ext uri="{FF2B5EF4-FFF2-40B4-BE49-F238E27FC236}">
                <a16:creationId xmlns:a16="http://schemas.microsoft.com/office/drawing/2014/main" id="{B09D8CE1-C90E-B457-C2C5-5AE34D538BF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045462" y="4534881"/>
            <a:ext cx="2302536" cy="151165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AF960F-EA2C-059B-FD05-9627AA9B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BA8BAB-E3F7-7F34-F87D-AA46C571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3977F9-FC55-44B0-53B8-ADB4C12E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41B0960E-E397-9136-EE2E-F2595BA18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0715814" y="-681672"/>
            <a:ext cx="311360" cy="1674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89DDA4E8-D382-3D12-576D-43FB555E0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1795962" y="-84996"/>
            <a:ext cx="311359" cy="481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7695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A53CF-A657-E995-A3A7-271D67F3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E39344-307B-8BD6-D5B8-D1E1F155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632A0F-F12A-0DEF-B91F-C360E126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193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31919"/>
            <a:ext cx="3595634" cy="1757505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4000" y="2724912"/>
            <a:ext cx="3595634" cy="3301168"/>
          </a:xfrm>
        </p:spPr>
        <p:txBody>
          <a:bodyPr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07742" y="831919"/>
            <a:ext cx="6440258" cy="519416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B9FEA63-1DA3-3F9F-C50E-7AC4477F221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D582E8-8B0D-6439-7715-18DB0157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5968CD-929F-6D74-C903-1AA5B1538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: Shape 59">
            <a:extLst>
              <a:ext uri="{FF2B5EF4-FFF2-40B4-BE49-F238E27FC236}">
                <a16:creationId xmlns:a16="http://schemas.microsoft.com/office/drawing/2014/main" id="{0322356F-D701-4C42-BB8B-523069A77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E841F2B-D332-09D0-EBCB-48E8FBC6D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5024EB45-DF26-BF12-BFEF-CA485F4D9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: Shape 59">
            <a:extLst>
              <a:ext uri="{FF2B5EF4-FFF2-40B4-BE49-F238E27FC236}">
                <a16:creationId xmlns:a16="http://schemas.microsoft.com/office/drawing/2014/main" id="{B1D17E64-4E73-BCCA-9364-C59A3D226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489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31919"/>
            <a:ext cx="3595634" cy="2212313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9024" y="3260034"/>
            <a:ext cx="3585586" cy="2766045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831919"/>
            <a:ext cx="6284681" cy="519416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DADB269-BBE0-1959-FE0B-2D6A08AE1A0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8765A0-98CE-097F-70CA-A8CE8867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4CCF01-6BD8-D0D5-B68F-BF0D0E1E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: Shape 16">
            <a:extLst>
              <a:ext uri="{FF2B5EF4-FFF2-40B4-BE49-F238E27FC236}">
                <a16:creationId xmlns:a16="http://schemas.microsoft.com/office/drawing/2014/main" id="{F978EDC5-9ECC-A0CA-79B2-E1099D052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Freeform: Shape 17">
            <a:extLst>
              <a:ext uri="{FF2B5EF4-FFF2-40B4-BE49-F238E27FC236}">
                <a16:creationId xmlns:a16="http://schemas.microsoft.com/office/drawing/2014/main" id="{5CC0BF8E-63A7-7E59-17B3-46BB432D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Freeform: Shape 19">
            <a:extLst>
              <a:ext uri="{FF2B5EF4-FFF2-40B4-BE49-F238E27FC236}">
                <a16:creationId xmlns:a16="http://schemas.microsoft.com/office/drawing/2014/main" id="{7C16A068-4B31-D509-6638-F057A8F5C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Freeform: Shape 18">
            <a:extLst>
              <a:ext uri="{FF2B5EF4-FFF2-40B4-BE49-F238E27FC236}">
                <a16:creationId xmlns:a16="http://schemas.microsoft.com/office/drawing/2014/main" id="{ED2C66E4-77A5-559A-C4D6-22E169AE6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2500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75" y="831919"/>
            <a:ext cx="7342307" cy="1791217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0427" y="3280496"/>
            <a:ext cx="10504000" cy="2743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9B4F649-ECC0-65D4-73EB-F610B1EEE47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BAC71-4189-4AAE-3C30-91D3E7645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35CC0F-60E4-5024-B6AB-D87255AB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: Shape 59">
            <a:extLst>
              <a:ext uri="{FF2B5EF4-FFF2-40B4-BE49-F238E27FC236}">
                <a16:creationId xmlns:a16="http://schemas.microsoft.com/office/drawing/2014/main" id="{EB1DE042-7AE4-75AA-1CFC-25903005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0886461" y="0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AB955153-AC29-8EA8-DE1E-EF143A12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1538341" y="890"/>
            <a:ext cx="654549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BF393-915A-6526-812F-61956DD2E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889" y="6204342"/>
            <a:ext cx="654546" cy="65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: Shape 59">
            <a:extLst>
              <a:ext uri="{FF2B5EF4-FFF2-40B4-BE49-F238E27FC236}">
                <a16:creationId xmlns:a16="http://schemas.microsoft.com/office/drawing/2014/main" id="{36817505-F187-6307-3AA7-E8701992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52769" y="6203452"/>
            <a:ext cx="652769" cy="654548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00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1F45E22-547F-B6E1-5F51-CFECC13B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5818" y="6245509"/>
            <a:ext cx="5134119" cy="612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1C19B4F-DFB6-9576-9DF4-96FE43A1EC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0628" y="482261"/>
            <a:ext cx="5824186" cy="3987799"/>
          </a:xfrm>
        </p:spPr>
        <p:txBody>
          <a:bodyPr lIns="0" tIns="0" rIns="0" bIns="0" anchor="b">
            <a:no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99BC2BC-8A72-7BB8-D8C8-CB385D30BB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0628" y="4640704"/>
            <a:ext cx="5824186" cy="87632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EC403ECD-0E61-4F10-7162-E98E5D2C68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0629" y="5978808"/>
            <a:ext cx="1737322" cy="266701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Presenter Name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35CA494-5B62-D1F6-0DF6-40D86758938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65818" y="1331046"/>
            <a:ext cx="3772303" cy="4914460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42842F-049E-5CE5-521C-3D7CF466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57807E5-619C-C6C7-6226-8A9540B6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73A478-35CD-870F-0A0C-AD044CED3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B4E1136-DFDD-32BF-5846-514278A0F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83663" y="-700191"/>
            <a:ext cx="274322" cy="1674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973B099-8DFA-53FB-1105-A26CC3601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574" y="-104573"/>
            <a:ext cx="274322" cy="4834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F5FF0307-7223-2A57-49F7-205DFC3CA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833956" y="-2"/>
            <a:ext cx="1365980" cy="2232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Freeform: Shape 59">
            <a:extLst>
              <a:ext uri="{FF2B5EF4-FFF2-40B4-BE49-F238E27FC236}">
                <a16:creationId xmlns:a16="http://schemas.microsoft.com/office/drawing/2014/main" id="{AB33DB86-5F38-0CF7-F613-511E8B1B1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841892" y="-3"/>
            <a:ext cx="1358044" cy="2232015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B297F7B8-C42C-1B4A-C596-DA9004187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833956" y="2232018"/>
            <a:ext cx="1358044" cy="1916648"/>
          </a:xfrm>
          <a:prstGeom prst="rect">
            <a:avLst/>
          </a:pr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3CDB4C82-C1F2-7A31-B0C0-EC7A16E86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833888" y="3428999"/>
            <a:ext cx="1366047" cy="719665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D03B5295-1DAD-F67E-A9D1-1EDDEDAE0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0833955" y="4148664"/>
            <a:ext cx="1365981" cy="2096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: Shape 59">
            <a:extLst>
              <a:ext uri="{FF2B5EF4-FFF2-40B4-BE49-F238E27FC236}">
                <a16:creationId xmlns:a16="http://schemas.microsoft.com/office/drawing/2014/main" id="{C681F86B-1EB2-1ABD-11BE-7405C317D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833955" y="4148663"/>
            <a:ext cx="1365980" cy="209684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51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627318"/>
            <a:ext cx="8430767" cy="1842020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128" y="3622674"/>
            <a:ext cx="8430639" cy="215096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915D485-D4CB-65C5-C05B-8D3E535F6A4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67240-62F7-D89C-BF3D-34806BC25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726FF9-AAAD-F331-EC9B-83CB551F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reeform: Shape 16">
            <a:extLst>
              <a:ext uri="{FF2B5EF4-FFF2-40B4-BE49-F238E27FC236}">
                <a16:creationId xmlns:a16="http://schemas.microsoft.com/office/drawing/2014/main" id="{7C2CB355-42E5-6CAD-CDA4-04E8698C7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6467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7F51CA23-0DF4-94C6-A295-9A6ED5AA7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764589" y="0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Freeform: Shape 19">
            <a:extLst>
              <a:ext uri="{FF2B5EF4-FFF2-40B4-BE49-F238E27FC236}">
                <a16:creationId xmlns:a16="http://schemas.microsoft.com/office/drawing/2014/main" id="{78973DDC-FE45-271D-D333-1265C63DC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Freeform: Shape 18">
            <a:extLst>
              <a:ext uri="{FF2B5EF4-FFF2-40B4-BE49-F238E27FC236}">
                <a16:creationId xmlns:a16="http://schemas.microsoft.com/office/drawing/2014/main" id="{98BB5E17-8DB4-2B6A-4A48-E57456A31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78123" y="6003177"/>
            <a:ext cx="427411" cy="854823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022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23">
            <a:extLst>
              <a:ext uri="{FF2B5EF4-FFF2-40B4-BE49-F238E27FC236}">
                <a16:creationId xmlns:a16="http://schemas.microsoft.com/office/drawing/2014/main" id="{590E6AF1-4025-C539-6638-597177D00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5818" y="6245509"/>
            <a:ext cx="5126179" cy="612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Title 6">
            <a:extLst>
              <a:ext uri="{FF2B5EF4-FFF2-40B4-BE49-F238E27FC236}">
                <a16:creationId xmlns:a16="http://schemas.microsoft.com/office/drawing/2014/main" id="{25E8EC5E-EA9E-1F86-2E83-5D5499601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5864" y="1532081"/>
            <a:ext cx="5273221" cy="3793838"/>
          </a:xfrm>
        </p:spPr>
        <p:txBody>
          <a:bodyPr lIns="0" tIns="0" rIns="0" bIns="0" anchor="ctr">
            <a:no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5" descr="A woman wearing a yellow sweater working at the office">
            <a:extLst>
              <a:ext uri="{FF2B5EF4-FFF2-40B4-BE49-F238E27FC236}">
                <a16:creationId xmlns:a16="http://schemas.microsoft.com/office/drawing/2014/main" id="{0F266249-25B1-EF53-33EB-FA594F7F68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63457" y="1326812"/>
            <a:ext cx="3778434" cy="4924193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1528A5-067A-BD49-2204-67FF006E8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67C389-E6A8-48B1-74CD-322C690F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7705C1-E2D3-B1B7-C51C-44843980F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5917FF65-0254-002E-D43D-FF8B5E603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3515" y="-103514"/>
            <a:ext cx="274322" cy="4813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3D6108ED-5598-D9CD-3F7C-E35B4C8BB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183663" y="-700191"/>
            <a:ext cx="274322" cy="1674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21EB73BE-3F32-B696-CCF3-3120CC026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833956" y="-2"/>
            <a:ext cx="1365980" cy="2232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4" name="Freeform: Shape 59">
            <a:extLst>
              <a:ext uri="{FF2B5EF4-FFF2-40B4-BE49-F238E27FC236}">
                <a16:creationId xmlns:a16="http://schemas.microsoft.com/office/drawing/2014/main" id="{A7A3C520-412F-3B3C-3DD2-BA1FA9970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841892" y="-3"/>
            <a:ext cx="1358044" cy="2232015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99367659-61EC-44B3-A73E-47A6D3C10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833956" y="2232018"/>
            <a:ext cx="1358044" cy="1916648"/>
          </a:xfrm>
          <a:prstGeom prst="rect">
            <a:avLst/>
          </a:pr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Freeform: Shape 9">
            <a:extLst>
              <a:ext uri="{FF2B5EF4-FFF2-40B4-BE49-F238E27FC236}">
                <a16:creationId xmlns:a16="http://schemas.microsoft.com/office/drawing/2014/main" id="{14EDCCCA-96A0-0D33-9C7F-224DCB3D5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833956" y="3472845"/>
            <a:ext cx="1358044" cy="675816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2C55E30B-D458-A8B6-11AB-5FAEA926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0833954" y="4148664"/>
            <a:ext cx="1358043" cy="2096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: Shape 59">
            <a:extLst>
              <a:ext uri="{FF2B5EF4-FFF2-40B4-BE49-F238E27FC236}">
                <a16:creationId xmlns:a16="http://schemas.microsoft.com/office/drawing/2014/main" id="{81D1A457-4F77-6BE6-3713-4638E83D6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833955" y="4148663"/>
            <a:ext cx="1358045" cy="209684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quence Number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91D9F7-2AF5-7E15-28CD-C5189318C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0775" y="0"/>
            <a:ext cx="21812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402BE0-455F-CF23-B696-A4F06F441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91875" y="5862637"/>
            <a:ext cx="1000125" cy="1000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75A47E-66DF-0DFE-6068-FCE75A83C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364" y="2558836"/>
            <a:ext cx="6735597" cy="3793838"/>
          </a:xfrm>
        </p:spPr>
        <p:txBody>
          <a:bodyPr lIns="0" tIns="0" rIns="0" bIns="0" anchor="t">
            <a:no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22365" y="1649960"/>
            <a:ext cx="831916" cy="597807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3000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D9E87A-1CDC-4014-2314-39FC7B07C8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61313" y="1306802"/>
            <a:ext cx="3230562" cy="4541837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054A355-1144-8E9E-0708-A56938F0339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57225" y="6400800"/>
            <a:ext cx="2743200" cy="266700"/>
          </a:xfrm>
        </p:spPr>
        <p:txBody>
          <a:bodyPr/>
          <a:lstStyle/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t>10/31/2025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B79E66C-660C-8962-2CA8-5B57D171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F8B1-E706-AD9A-FD16-CE670480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DD3443-0734-5152-8D04-B2D94110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72301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703BCA-69C2-3D24-7F07-71DD32C3B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00951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5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quence Number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91D9F7-2AF5-7E15-28CD-C5189318C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21812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75A47E-66DF-0DFE-6068-FCE75A83C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653" y="2558836"/>
            <a:ext cx="6735597" cy="3793838"/>
          </a:xfrm>
        </p:spPr>
        <p:txBody>
          <a:bodyPr lIns="0" tIns="0" rIns="0" bIns="0" anchor="t">
            <a:no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D9E87A-1CDC-4014-2314-39FC7B07C8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1000125" y="1316037"/>
            <a:ext cx="3230562" cy="4541837"/>
          </a:xfr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50334" y="1649960"/>
            <a:ext cx="831916" cy="597807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2600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054A355-1144-8E9E-0708-A56938F0339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174751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B79E66C-660C-8962-2CA8-5B57D171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F8B1-E706-AD9A-FD16-CE670480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703BCA-69C2-3D24-7F07-71DD32C3B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29074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DD3443-0734-5152-8D04-B2D94110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657724" y="0"/>
            <a:ext cx="561975" cy="1123950"/>
          </a:xfrm>
          <a:custGeom>
            <a:avLst/>
            <a:gdLst>
              <a:gd name="connsiteX0" fmla="*/ 561975 w 561975"/>
              <a:gd name="connsiteY0" fmla="*/ 0 h 1123950"/>
              <a:gd name="connsiteX1" fmla="*/ 561975 w 561975"/>
              <a:gd name="connsiteY1" fmla="*/ 1123950 h 1123950"/>
              <a:gd name="connsiteX2" fmla="*/ 0 w 561975"/>
              <a:gd name="connsiteY2" fmla="*/ 561975 h 1123950"/>
              <a:gd name="connsiteX3" fmla="*/ 561975 w 561975"/>
              <a:gd name="connsiteY3" fmla="*/ 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123950">
                <a:moveTo>
                  <a:pt x="561975" y="0"/>
                </a:moveTo>
                <a:lnTo>
                  <a:pt x="561975" y="1123950"/>
                </a:lnTo>
                <a:cubicBezTo>
                  <a:pt x="251605" y="1123950"/>
                  <a:pt x="0" y="872345"/>
                  <a:pt x="0" y="561975"/>
                </a:cubicBezTo>
                <a:cubicBezTo>
                  <a:pt x="0" y="251605"/>
                  <a:pt x="251605" y="0"/>
                  <a:pt x="5619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402BE0-455F-CF23-B696-A4F06F441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5862637"/>
            <a:ext cx="1000125" cy="1000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88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quence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EA40962-D6F9-CBBE-FF2C-4EC3830F9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0" y="4558433"/>
            <a:ext cx="1498042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: Shape 59">
            <a:extLst>
              <a:ext uri="{FF2B5EF4-FFF2-40B4-BE49-F238E27FC236}">
                <a16:creationId xmlns:a16="http://schemas.microsoft.com/office/drawing/2014/main" id="{EC816DDB-9EA2-DF6E-AAED-1B18863E5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4558438"/>
            <a:ext cx="1498042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04F26B9-B28E-8D10-94D1-04FE26C5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V="1">
            <a:off x="10693958" y="4558433"/>
            <a:ext cx="1498042" cy="2299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: Shape 59">
            <a:extLst>
              <a:ext uri="{FF2B5EF4-FFF2-40B4-BE49-F238E27FC236}">
                <a16:creationId xmlns:a16="http://schemas.microsoft.com/office/drawing/2014/main" id="{4947CEF4-1632-7EBE-80C3-C52AE183F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693958" y="4558438"/>
            <a:ext cx="1498042" cy="2299562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80042" y="1649960"/>
            <a:ext cx="831916" cy="597807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2600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75A47E-66DF-0DFE-6068-FCE75A83C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8202" y="2558836"/>
            <a:ext cx="6735597" cy="2536289"/>
          </a:xfrm>
        </p:spPr>
        <p:txBody>
          <a:bodyPr lIns="0" tIns="0" rIns="0" bIns="0"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054A355-1144-8E9E-0708-A56938F0339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03/12/2025</a:t>
            </a:r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B79E66C-660C-8962-2CA8-5B57D171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F8B1-E706-AD9A-FD16-CE670480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AE61E74D-D5FA-5080-2F53-0087775B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" y="0"/>
            <a:ext cx="1498041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" name="Freeform: Shape 59">
            <a:extLst>
              <a:ext uri="{FF2B5EF4-FFF2-40B4-BE49-F238E27FC236}">
                <a16:creationId xmlns:a16="http://schemas.microsoft.com/office/drawing/2014/main" id="{470C155E-4CCC-564B-027C-CDC41E373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-1"/>
            <a:ext cx="1489338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285D770-FD07-EC97-B009-40BA4F4D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" y="2456494"/>
            <a:ext cx="1498041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Freeform: Shape 9">
            <a:extLst>
              <a:ext uri="{FF2B5EF4-FFF2-40B4-BE49-F238E27FC236}">
                <a16:creationId xmlns:a16="http://schemas.microsoft.com/office/drawing/2014/main" id="{9F696CCD-6826-7E03-C9F2-76B5BC139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3813296"/>
            <a:ext cx="1497360" cy="745145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A24A50-A008-86B3-5F54-E8B7B3A9C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0"/>
            <a:ext cx="1498041" cy="2456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Freeform: Shape 59">
            <a:extLst>
              <a:ext uri="{FF2B5EF4-FFF2-40B4-BE49-F238E27FC236}">
                <a16:creationId xmlns:a16="http://schemas.microsoft.com/office/drawing/2014/main" id="{C476D228-FB57-F7F8-C68A-E3413EFE8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10702662" y="-1"/>
            <a:ext cx="1489338" cy="2456489"/>
          </a:xfrm>
          <a:custGeom>
            <a:avLst/>
            <a:gdLst>
              <a:gd name="connsiteX0" fmla="*/ 1497298 w 1497298"/>
              <a:gd name="connsiteY0" fmla="*/ 0 h 1457281"/>
              <a:gd name="connsiteX1" fmla="*/ 0 w 1497298"/>
              <a:gd name="connsiteY1" fmla="*/ 0 h 1457281"/>
              <a:gd name="connsiteX2" fmla="*/ 0 w 1497298"/>
              <a:gd name="connsiteY2" fmla="*/ 1457281 h 145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298" h="1457281">
                <a:moveTo>
                  <a:pt x="1497298" y="0"/>
                </a:moveTo>
                <a:lnTo>
                  <a:pt x="0" y="0"/>
                </a:lnTo>
                <a:lnTo>
                  <a:pt x="0" y="1457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03673381-EECC-4D46-EDE7-C5E028BE1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93958" y="2456494"/>
            <a:ext cx="1498041" cy="2101947"/>
          </a:xfrm>
          <a:prstGeom prst="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Freeform: Shape 9">
            <a:extLst>
              <a:ext uri="{FF2B5EF4-FFF2-40B4-BE49-F238E27FC236}">
                <a16:creationId xmlns:a16="http://schemas.microsoft.com/office/drawing/2014/main" id="{4441DE95-147E-9B38-A464-7A9CF35CE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693958" y="3813296"/>
            <a:ext cx="1497360" cy="745145"/>
          </a:xfrm>
          <a:custGeom>
            <a:avLst/>
            <a:gdLst>
              <a:gd name="connsiteX0" fmla="*/ 0 w 2351450"/>
              <a:gd name="connsiteY0" fmla="*/ 0 h 1170173"/>
              <a:gd name="connsiteX1" fmla="*/ 2351450 w 2351450"/>
              <a:gd name="connsiteY1" fmla="*/ 0 h 1170173"/>
              <a:gd name="connsiteX2" fmla="*/ 2345674 w 2351450"/>
              <a:gd name="connsiteY2" fmla="*/ 114394 h 1170173"/>
              <a:gd name="connsiteX3" fmla="*/ 1175725 w 2351450"/>
              <a:gd name="connsiteY3" fmla="*/ 1170173 h 1170173"/>
              <a:gd name="connsiteX4" fmla="*/ 5777 w 2351450"/>
              <a:gd name="connsiteY4" fmla="*/ 114394 h 117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450" h="1170173">
                <a:moveTo>
                  <a:pt x="0" y="0"/>
                </a:moveTo>
                <a:lnTo>
                  <a:pt x="2351450" y="0"/>
                </a:lnTo>
                <a:lnTo>
                  <a:pt x="2345674" y="114394"/>
                </a:lnTo>
                <a:cubicBezTo>
                  <a:pt x="2285450" y="707410"/>
                  <a:pt x="1784630" y="1170173"/>
                  <a:pt x="1175725" y="1170173"/>
                </a:cubicBezTo>
                <a:cubicBezTo>
                  <a:pt x="566821" y="1170173"/>
                  <a:pt x="66001" y="707410"/>
                  <a:pt x="5777" y="114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03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sz="1418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z="1418"/>
              <a:t>Click to edit Master text styles</a:t>
            </a:r>
            <a:endParaRPr lang="en-US"/>
          </a:p>
          <a:p>
            <a:pPr lvl="1"/>
            <a:r>
              <a:rPr lang="en-US" sz="1418"/>
              <a:t>Second level</a:t>
            </a:r>
          </a:p>
          <a:p>
            <a:pPr lvl="2"/>
            <a:r>
              <a:rPr lang="en-US" sz="1418"/>
              <a:t>Third level</a:t>
            </a:r>
          </a:p>
          <a:p>
            <a:pPr lvl="3"/>
            <a:r>
              <a:rPr lang="en-US" sz="1418"/>
              <a:t>Fourth level</a:t>
            </a:r>
          </a:p>
          <a:p>
            <a:pPr lvl="4"/>
            <a:r>
              <a:rPr lang="en-US" sz="1418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9DDEA0E-07E9-13B1-EDC7-61BAFA5FF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7225" y="6400800"/>
            <a:ext cx="2743200" cy="266700"/>
          </a:xfrm>
        </p:spPr>
        <p:txBody>
          <a:bodyPr lIns="0" tIns="0" rIns="0" bIns="0"/>
          <a:lstStyle>
            <a:lvl1pPr>
              <a:defRPr sz="1200"/>
            </a:lvl1pPr>
          </a:lstStyle>
          <a:p>
            <a:fld id="{FD138C57-8E3B-4697-92F8-0ED9B71F7E17}" type="datetime1">
              <a:rPr lang="en-US" smtClean="0"/>
              <a:pPr/>
              <a:t>10/31/2025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A10547-A0BF-14BF-EF18-92FBBF644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400800"/>
            <a:ext cx="3657600" cy="266700"/>
          </a:xfrm>
        </p:spPr>
        <p:txBody>
          <a:bodyPr lIns="0" tIns="0" rIns="0" bIns="0"/>
          <a:lstStyle>
            <a:lvl1pPr algn="ctr">
              <a:defRPr sz="1200"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13A03B-58A6-5266-F4CA-95B7A6F4B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4049" y="6400800"/>
            <a:ext cx="3241675" cy="266700"/>
          </a:xfrm>
        </p:spPr>
        <p:txBody>
          <a:bodyPr lIns="0" tIns="0" rIns="0" bIns="0"/>
          <a:lstStyle>
            <a:lvl1pPr algn="r">
              <a:defRPr sz="1200"/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3" r:id="rId4"/>
    <p:sldLayoutId id="2147483707" r:id="rId5"/>
    <p:sldLayoutId id="2147483650" r:id="rId6"/>
    <p:sldLayoutId id="2147483654" r:id="rId7"/>
    <p:sldLayoutId id="2147483754" r:id="rId8"/>
    <p:sldLayoutId id="2147483755" r:id="rId9"/>
    <p:sldLayoutId id="2147483760" r:id="rId10"/>
    <p:sldLayoutId id="2147483761" r:id="rId11"/>
    <p:sldLayoutId id="2147483762" r:id="rId12"/>
    <p:sldLayoutId id="2147483662" r:id="rId13"/>
    <p:sldLayoutId id="2147483763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2" r:id="rId23"/>
    <p:sldLayoutId id="2147483671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752" r:id="rId43"/>
    <p:sldLayoutId id="2147483753" r:id="rId44"/>
    <p:sldLayoutId id="2147483691" r:id="rId45"/>
    <p:sldLayoutId id="2147483692" r:id="rId46"/>
    <p:sldLayoutId id="2147483693" r:id="rId47"/>
    <p:sldLayoutId id="2147483694" r:id="rId48"/>
    <p:sldLayoutId id="2147483695" r:id="rId49"/>
    <p:sldLayoutId id="2147483696" r:id="rId50"/>
    <p:sldLayoutId id="2147483697" r:id="rId51"/>
    <p:sldLayoutId id="2147483756" r:id="rId52"/>
    <p:sldLayoutId id="2147483757" r:id="rId53"/>
    <p:sldLayoutId id="2147483758" r:id="rId54"/>
    <p:sldLayoutId id="2147483759" r:id="rId55"/>
    <p:sldLayoutId id="2147483698" r:id="rId56"/>
    <p:sldLayoutId id="2147483699" r:id="rId57"/>
    <p:sldLayoutId id="2147483700" r:id="rId58"/>
    <p:sldLayoutId id="2147483701" r:id="rId59"/>
    <p:sldLayoutId id="2147483702" r:id="rId60"/>
    <p:sldLayoutId id="2147483661" r:id="rId6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www.tooltester.com/en/blog/chatgpt-statistic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g.cz/pomoc-nejakeho-anglicana-socialisticke-ceskoslovensko-nepotrebuje-jak-si-gott-a-lennon-malem-domluvili-koncert-v-praz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h/%E0%B8%82%E0%B8%A7%E0%B8%B2-%E0%B8%97%E0%B8%B5%E0%B9%88%E0%B9%84%E0%B8%A1%E0%B9%88%E0%B8%96%E0%B8%B9%E0%B8%81%E0%B8%95%E0%B9%89%E0%B8%AD%E0%B8%87-%E0%B8%AA%E0%B8%B5%E0%B9%81%E0%B8%94%E0%B8%87-%E0%B8%AA%E0%B8%B5%E0%B9%80%E0%B8%82%E0%B8%B5%E0%B8%A2%E0%B8%A7-171299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www.abicko.cz/clanek/mourrisonova-poradna-archiv/30211/libim-se-klukovi-ktery-se-libi-i-mym-kamaradkam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va.cz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872E-D8F0-BF64-FC5F-317F5A47D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628" y="405663"/>
            <a:ext cx="5824186" cy="3420716"/>
          </a:xfrm>
        </p:spPr>
        <p:txBody>
          <a:bodyPr/>
          <a:lstStyle/>
          <a:p>
            <a:r>
              <a:rPr lang="cs-CZ" dirty="0"/>
              <a:t>Kouzlení na sociálních sítích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480B4-3B70-1D3F-43D1-F14B9904D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628" y="3959623"/>
            <a:ext cx="6656820" cy="1852169"/>
          </a:xfrm>
        </p:spPr>
        <p:txBody>
          <a:bodyPr/>
          <a:lstStyle/>
          <a:p>
            <a:r>
              <a:rPr lang="cs-CZ" dirty="0"/>
              <a:t>Jak snadno tvořit krásné příspěvky s </a:t>
            </a:r>
            <a:r>
              <a:rPr lang="cs-CZ" dirty="0" err="1"/>
              <a:t>Canvou</a:t>
            </a:r>
            <a:r>
              <a:rPr lang="cs-CZ" dirty="0"/>
              <a:t> a chytrou asistentkou (AI)</a:t>
            </a:r>
            <a:endParaRPr lang="zh-CN" alt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2BED5B4-2DEA-47BF-036D-691EEE7D277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1" t="-1394" r="-1370" b="-3291"/>
          <a:stretch>
            <a:fillRect/>
          </a:stretch>
        </p:blipFill>
        <p:spPr>
          <a:xfrm>
            <a:off x="6997833" y="1850045"/>
            <a:ext cx="3542542" cy="334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7ABEFEF-7140-67F4-5C02-118871D5AE6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cs-CZ" dirty="0"/>
              <a:t>Aleš Jančar</a:t>
            </a:r>
          </a:p>
        </p:txBody>
      </p:sp>
    </p:spTree>
    <p:extLst>
      <p:ext uri="{BB962C8B-B14F-4D97-AF65-F5344CB8AC3E}">
        <p14:creationId xmlns:p14="http://schemas.microsoft.com/office/powerpoint/2010/main" val="227428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0BBA4-2823-7E6F-DDBE-E5F9F69B7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56CD2-2C54-B0C0-C02B-707118407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628" y="482261"/>
            <a:ext cx="5824186" cy="1662007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cs-CZ" dirty="0"/>
              <a:t>DÁME TO DOHROMADY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39E99-944C-7302-6063-3763FFAC2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976" y="2299716"/>
            <a:ext cx="5001768" cy="3217311"/>
          </a:xfrm>
        </p:spPr>
        <p:txBody>
          <a:bodyPr vert="horz" lIns="0" tIns="0" rIns="0" bIns="0" rtlCol="0"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altLang="cs-CZ" sz="1800" dirty="0">
                <a:latin typeface="Arial" panose="020B0604020202020204" pitchFamily="34" charset="0"/>
              </a:rPr>
              <a:t>V </a:t>
            </a:r>
            <a:r>
              <a:rPr lang="cs-CZ" altLang="cs-CZ" sz="1800" dirty="0" err="1">
                <a:latin typeface="Arial" panose="020B0604020202020204" pitchFamily="34" charset="0"/>
              </a:rPr>
              <a:t>Canvě</a:t>
            </a:r>
            <a:r>
              <a:rPr lang="cs-CZ" altLang="cs-CZ" sz="1800" dirty="0">
                <a:latin typeface="Arial" panose="020B0604020202020204" pitchFamily="34" charset="0"/>
              </a:rPr>
              <a:t> vlevo klikněte na tlačítko "Text" (vypadá jako písmeno </a:t>
            </a:r>
            <a:r>
              <a:rPr lang="cs-CZ" altLang="cs-CZ" sz="1800" b="1" dirty="0">
                <a:latin typeface="Arial" panose="020B0604020202020204" pitchFamily="34" charset="0"/>
              </a:rPr>
              <a:t>T</a:t>
            </a:r>
            <a:r>
              <a:rPr lang="cs-CZ" altLang="cs-CZ" sz="1800" dirty="0">
                <a:latin typeface="Arial" panose="020B0604020202020204" pitchFamily="34" charset="0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cs-CZ" altLang="cs-CZ" sz="1800" dirty="0">
                <a:latin typeface="Arial" panose="020B0604020202020204" pitchFamily="34" charset="0"/>
              </a:rPr>
              <a:t>Vyberte "Přidat textové pole".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cs-CZ" altLang="cs-CZ" sz="1800" dirty="0">
                <a:latin typeface="Arial" panose="020B0604020202020204" pitchFamily="34" charset="0"/>
              </a:rPr>
              <a:t>Do tohoto pole </a:t>
            </a:r>
            <a:r>
              <a:rPr lang="cs-CZ" altLang="cs-CZ" sz="1800" b="1" dirty="0">
                <a:latin typeface="Arial" panose="020B0604020202020204" pitchFamily="34" charset="0"/>
              </a:rPr>
              <a:t>VLOŽTE</a:t>
            </a:r>
            <a:r>
              <a:rPr lang="cs-CZ" altLang="cs-CZ" sz="1800" dirty="0">
                <a:latin typeface="Arial" panose="020B0604020202020204" pitchFamily="34" charset="0"/>
              </a:rPr>
              <a:t> svůj text (klávesy </a:t>
            </a:r>
            <a:r>
              <a:rPr lang="cs-CZ" altLang="cs-CZ" sz="1800" b="1" dirty="0">
                <a:latin typeface="Arial" panose="020B0604020202020204" pitchFamily="34" charset="0"/>
              </a:rPr>
              <a:t>Ctrl + V nebo dlouze podržet na telefonu</a:t>
            </a:r>
            <a:r>
              <a:rPr lang="cs-CZ" altLang="cs-CZ" sz="1800" dirty="0">
                <a:latin typeface="Arial" panose="020B0604020202020204" pitchFamily="34" charset="0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cs-CZ" altLang="cs-CZ" sz="1800" dirty="0">
                <a:latin typeface="Arial" panose="020B0604020202020204" pitchFamily="34" charset="0"/>
              </a:rPr>
              <a:t>Upravte velikost a barvu písma, aby bylo čitelné.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1800" b="1" dirty="0">
                <a:latin typeface="Arial" panose="020B0604020202020204" pitchFamily="34" charset="0"/>
              </a:rPr>
              <a:t>TIP:</a:t>
            </a:r>
            <a:r>
              <a:rPr lang="cs-CZ" altLang="cs-CZ" sz="1800" dirty="0">
                <a:latin typeface="Arial" panose="020B0604020202020204" pitchFamily="34" charset="0"/>
              </a:rPr>
              <a:t> Na obrázek patří jen to nejdůležitější (CO, KDY, KDE). Dlouhý text dáme později přímo na Facebook.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14F03E6-2192-77AA-57FC-D879AFB76C6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10629" y="5978808"/>
            <a:ext cx="1737322" cy="266701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57269D-4577-7921-9752-7647FB869E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98" r="12062"/>
          <a:stretch>
            <a:fillRect/>
          </a:stretch>
        </p:blipFill>
        <p:spPr>
          <a:xfrm>
            <a:off x="6640622" y="668106"/>
            <a:ext cx="3772303" cy="4914460"/>
          </a:xfrm>
          <a:prstGeom prst="rect">
            <a:avLst/>
          </a:prstGeom>
          <a:noFill/>
        </p:spPr>
      </p:pic>
      <p:sp>
        <p:nvSpPr>
          <p:cNvPr id="4" name="Šipka: doprava se zářezem 3">
            <a:extLst>
              <a:ext uri="{FF2B5EF4-FFF2-40B4-BE49-F238E27FC236}">
                <a16:creationId xmlns:a16="http://schemas.microsoft.com/office/drawing/2014/main" id="{B6D674F6-7345-2C0A-A71B-95239A2B0DE2}"/>
              </a:ext>
            </a:extLst>
          </p:cNvPr>
          <p:cNvSpPr/>
          <p:nvPr/>
        </p:nvSpPr>
        <p:spPr>
          <a:xfrm rot="12723594">
            <a:off x="9400213" y="4435279"/>
            <a:ext cx="733700" cy="305356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56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33E55-4164-BA5F-4A19-75F909AC3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641F-5A83-BD58-BBDE-F9F09EF5E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628" y="482260"/>
            <a:ext cx="5556433" cy="2450887"/>
          </a:xfrm>
        </p:spPr>
        <p:txBody>
          <a:bodyPr vert="horz" lIns="0" tIns="0" rIns="0" bIns="0" rtlCol="0" anchor="b">
            <a:normAutofit fontScale="90000"/>
          </a:bodyPr>
          <a:lstStyle/>
          <a:p>
            <a:r>
              <a:rPr lang="cs-CZ" dirty="0"/>
              <a:t>ULOŽENÍ HOTOVÉHO OBRÁZKU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4463-A7E5-7844-3392-7CFB50D8B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142" y="2993248"/>
            <a:ext cx="3651945" cy="2700770"/>
          </a:xfrm>
        </p:spPr>
        <p:txBody>
          <a:bodyPr vert="horz" lIns="0" tIns="0" rIns="0" bIns="0" rtlCol="0"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1800" dirty="0">
                <a:latin typeface="Arial" panose="020B0604020202020204" pitchFamily="34" charset="0"/>
              </a:rPr>
              <a:t> Vpravo nahoře klikněte na </a:t>
            </a:r>
            <a:r>
              <a:rPr lang="cs-CZ" altLang="cs-CZ" sz="1800" b="1" dirty="0">
                <a:latin typeface="Arial" panose="020B0604020202020204" pitchFamily="34" charset="0"/>
              </a:rPr>
              <a:t>"Sdílet"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1800" dirty="0">
                <a:latin typeface="Arial" panose="020B0604020202020204" pitchFamily="34" charset="0"/>
              </a:rPr>
              <a:t> Poté klikněte na </a:t>
            </a:r>
            <a:r>
              <a:rPr lang="cs-CZ" altLang="cs-CZ" sz="1800" b="1" dirty="0">
                <a:latin typeface="Arial" panose="020B0604020202020204" pitchFamily="34" charset="0"/>
              </a:rPr>
              <a:t>"Stáhnout"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1800" dirty="0">
                <a:latin typeface="Arial" panose="020B0604020202020204" pitchFamily="34" charset="0"/>
              </a:rPr>
              <a:t> Formát nechte (PNG nebo JPG) a potvrďte </a:t>
            </a:r>
            <a:r>
              <a:rPr lang="cs-CZ" altLang="cs-CZ" sz="1800" b="1" dirty="0">
                <a:latin typeface="Arial" panose="020B0604020202020204" pitchFamily="34" charset="0"/>
              </a:rPr>
              <a:t>"Stáhnout"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5B7E4CC-7BC6-A8ED-5F74-569FAF0B0F7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10629" y="5978808"/>
            <a:ext cx="1737322" cy="266701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BCFDD3-E85A-4CC9-5484-62C5C00FE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529299" y="885686"/>
            <a:ext cx="5120703" cy="4530036"/>
          </a:xfrm>
          <a:prstGeom prst="rect">
            <a:avLst/>
          </a:prstGeom>
        </p:spPr>
      </p:pic>
      <p:sp>
        <p:nvSpPr>
          <p:cNvPr id="9" name="Šipka: doprava se zářezem 8">
            <a:extLst>
              <a:ext uri="{FF2B5EF4-FFF2-40B4-BE49-F238E27FC236}">
                <a16:creationId xmlns:a16="http://schemas.microsoft.com/office/drawing/2014/main" id="{C8A5AD15-7881-958C-8AC7-3BAC96A780FC}"/>
              </a:ext>
            </a:extLst>
          </p:cNvPr>
          <p:cNvSpPr/>
          <p:nvPr/>
        </p:nvSpPr>
        <p:spPr>
          <a:xfrm rot="12723594">
            <a:off x="9856204" y="3600442"/>
            <a:ext cx="733700" cy="305356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29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8E9DC-D97B-AEFE-AE2E-511E833F7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AC953-520B-0A2B-7DA9-6ED4FA0F7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628" y="482260"/>
            <a:ext cx="5556433" cy="2450887"/>
          </a:xfrm>
        </p:spPr>
        <p:txBody>
          <a:bodyPr vert="horz" lIns="0" tIns="0" rIns="0" bIns="0" rtlCol="0" anchor="b">
            <a:normAutofit fontScale="90000"/>
          </a:bodyPr>
          <a:lstStyle/>
          <a:p>
            <a:r>
              <a:rPr lang="pl-PL" dirty="0"/>
              <a:t>Jak nahrát příspěvek na Facebook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0C79C-11DD-6CBD-B60F-9A46E3682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142" y="2993248"/>
            <a:ext cx="3651945" cy="2700770"/>
          </a:xfrm>
        </p:spPr>
        <p:txBody>
          <a:bodyPr vert="horz" lIns="0" tIns="0" rIns="0" bIns="0" rtlCol="0"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1800" dirty="0">
                <a:latin typeface="Arial" panose="020B0604020202020204" pitchFamily="34" charset="0"/>
              </a:rPr>
              <a:t>Jít na "Co máte na mysli?".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1800" dirty="0">
                <a:latin typeface="Arial" panose="020B0604020202020204" pitchFamily="34" charset="0"/>
              </a:rPr>
              <a:t>Kliknout na "Foto/video".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1800" dirty="0">
                <a:latin typeface="Arial" panose="020B0604020202020204" pitchFamily="34" charset="0"/>
              </a:rPr>
              <a:t>Nahrát náš stažený obrázek.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1800" dirty="0">
                <a:latin typeface="Arial" panose="020B0604020202020204" pitchFamily="34" charset="0"/>
              </a:rPr>
              <a:t>Do textového pole </a:t>
            </a:r>
            <a:r>
              <a:rPr lang="cs-CZ" altLang="cs-CZ" sz="1800" i="1" dirty="0">
                <a:latin typeface="Arial" panose="020B0604020202020204" pitchFamily="34" charset="0"/>
              </a:rPr>
              <a:t>nad</a:t>
            </a:r>
            <a:r>
              <a:rPr lang="cs-CZ" altLang="cs-CZ" sz="1800" dirty="0">
                <a:latin typeface="Arial" panose="020B0604020202020204" pitchFamily="34" charset="0"/>
              </a:rPr>
              <a:t> obrázek můžeme napsat zbytek textu od AI (tu milou "omáčku").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1800" dirty="0">
                <a:latin typeface="Arial" panose="020B0604020202020204" pitchFamily="34" charset="0"/>
              </a:rPr>
              <a:t>Zkopírujeme pomocí dlouhého podržení na telefonu nebo CTRL+C a CTRL+V na počítači.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5415137-9C97-19B4-F84A-DBB751360B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10629" y="5978808"/>
            <a:ext cx="1737322" cy="266701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FEFE01-09F7-FEF5-3BD2-A5101E402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2782" y="903356"/>
            <a:ext cx="4811404" cy="453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03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3EADF-DE7B-230F-DCCB-58124F048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AA5C6-6A7F-7370-E51E-342BD4E1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90" y="831918"/>
            <a:ext cx="4572000" cy="1876646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cs-CZ" dirty="0"/>
              <a:t>SKVĚLÁ PRÁCE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793DA-3BFB-178D-9313-1E2D6C3F0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491" y="2899064"/>
            <a:ext cx="4572000" cy="3127017"/>
          </a:xfrm>
        </p:spPr>
        <p:txBody>
          <a:bodyPr vert="horz" lIns="0" tIns="0" rIns="0" bIns="0" rtlCol="0"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cs-CZ" altLang="cs-CZ"/>
              <a:t>✅ Použít AI (asistentku) pro nápad na text.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cs-CZ" altLang="cs-CZ"/>
              <a:t>✅ Najít a upravit šablonu v </a:t>
            </a:r>
            <a:r>
              <a:rPr lang="cs-CZ" altLang="cs-CZ" err="1"/>
              <a:t>Canvě</a:t>
            </a:r>
            <a:r>
              <a:rPr lang="cs-CZ" altLang="cs-CZ"/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cs-CZ" altLang="cs-CZ"/>
              <a:t>✅ Změnit text a obrázky.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cs-CZ" altLang="cs-CZ"/>
              <a:t>✅ Vložit text od AI.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cs-CZ" altLang="cs-CZ"/>
              <a:t>✅ Stáhnout si hotový obrázek.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cs-CZ" altLang="cs-CZ"/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cs-CZ" altLang="cs-CZ"/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cs-CZ" altLang="cs-CZ" b="1"/>
              <a:t>Nebojte se experimentovat. Nemůžete nic rozbít!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cs-CZ" altLang="cs-CZ"/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cs-CZ" altLang="cs-CZ"/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cs-CZ" alt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E2700D7-C028-A2F5-EF38-6B98258EF4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1"/>
          <a:stretch>
            <a:fillRect/>
          </a:stretch>
        </p:blipFill>
        <p:spPr>
          <a:xfrm>
            <a:off x="5989521" y="831919"/>
            <a:ext cx="5286679" cy="5194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39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0FB4AB-7EBB-ED7D-2267-A21053E4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64" y="1937553"/>
            <a:ext cx="5273221" cy="1353359"/>
          </a:xfrm>
        </p:spPr>
        <p:txBody>
          <a:bodyPr/>
          <a:lstStyle/>
          <a:p>
            <a:r>
              <a:rPr lang="cs-CZ" dirty="0"/>
              <a:t>SPOLEČNĚ </a:t>
            </a:r>
            <a:br>
              <a:rPr lang="cs-CZ" dirty="0"/>
            </a:br>
            <a:r>
              <a:rPr lang="cs-CZ" dirty="0"/>
              <a:t>TO DOKÁŽEME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6720601-52C6-C8CE-5E2E-A238965788F5}"/>
              </a:ext>
            </a:extLst>
          </p:cNvPr>
          <p:cNvSpPr txBox="1">
            <a:spLocks/>
          </p:cNvSpPr>
          <p:nvPr/>
        </p:nvSpPr>
        <p:spPr>
          <a:xfrm>
            <a:off x="910628" y="3992108"/>
            <a:ext cx="6656820" cy="9702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3E6599A-D098-F7D8-9E91-84A21387C66B}"/>
              </a:ext>
            </a:extLst>
          </p:cNvPr>
          <p:cNvSpPr txBox="1">
            <a:spLocks/>
          </p:cNvSpPr>
          <p:nvPr/>
        </p:nvSpPr>
        <p:spPr>
          <a:xfrm>
            <a:off x="910628" y="5816139"/>
            <a:ext cx="3651212" cy="3611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Tvůj tým DEDRA </a:t>
            </a:r>
            <a:r>
              <a:rPr lang="cs-CZ" b="1" dirty="0" err="1"/>
              <a:t>Innovations</a:t>
            </a:r>
            <a:r>
              <a:rPr lang="cs-CZ" dirty="0"/>
              <a:t>.</a:t>
            </a:r>
          </a:p>
        </p:txBody>
      </p:sp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id="{BF7E7EEA-929F-A577-88D9-0EA9C2DDB0A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1" t="-1394" r="-1370" b="-3291"/>
          <a:stretch>
            <a:fillRect/>
          </a:stretch>
        </p:blipFill>
        <p:spPr>
          <a:xfrm>
            <a:off x="6997833" y="1850045"/>
            <a:ext cx="3542542" cy="334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089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07F69-41ED-30F5-166A-551B5D0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to vlastně děláme?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DD5AA2-64EC-A8B5-13D9-726874BEC8E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07447" y="4345092"/>
            <a:ext cx="2692817" cy="680705"/>
          </a:xfrm>
        </p:spPr>
        <p:txBody>
          <a:bodyPr anchor="t"/>
          <a:lstStyle/>
          <a:p>
            <a:r>
              <a:rPr lang="cs-CZ" dirty="0">
                <a:latin typeface="+mn-lt"/>
              </a:rPr>
              <a:t>Před</a:t>
            </a:r>
            <a:endParaRPr lang="en-US" altLang="zh-CN" noProof="1">
              <a:latin typeface="+mn-lt"/>
            </a:endParaRPr>
          </a:p>
        </p:txBody>
      </p:sp>
      <p:sp>
        <p:nvSpPr>
          <p:cNvPr id="53" name="Zástupný text 52">
            <a:extLst>
              <a:ext uri="{FF2B5EF4-FFF2-40B4-BE49-F238E27FC236}">
                <a16:creationId xmlns:a16="http://schemas.microsoft.com/office/drawing/2014/main" id="{7E06220B-58AE-737E-1DE2-64DA4437C27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96254" y="5183091"/>
            <a:ext cx="2692817" cy="680705"/>
          </a:xfrm>
        </p:spPr>
        <p:txBody>
          <a:bodyPr/>
          <a:lstStyle/>
          <a:p>
            <a:r>
              <a:rPr lang="cs-CZ" dirty="0">
                <a:latin typeface="+mn-lt"/>
              </a:rPr>
              <a:t>Po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B285398-2FCD-BBB6-1644-B90D54E337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C56498-99C0-1E82-2636-2A21B0AF6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92" y="2882166"/>
            <a:ext cx="4780929" cy="1280506"/>
          </a:xfrm>
          <a:prstGeom prst="rect">
            <a:avLst/>
          </a:prstGeom>
        </p:spPr>
      </p:pic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id="{5B9F6211-5A08-DE73-6680-EAC1EB5F0B3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tretch/>
        </p:blipFill>
        <p:spPr>
          <a:xfrm>
            <a:off x="7246958" y="2202255"/>
            <a:ext cx="3391411" cy="319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7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C65FA8-076F-597A-68FF-7BDFA2AE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760" y="553026"/>
            <a:ext cx="3401568" cy="152704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b="1" kern="1200" dirty="0" err="1">
                <a:latin typeface="+mj-lt"/>
                <a:ea typeface="+mj-ea"/>
                <a:cs typeface="+mj-cs"/>
              </a:rPr>
              <a:t>Seznámení</a:t>
            </a:r>
            <a:r>
              <a:rPr lang="en-US" b="1" kern="1200" dirty="0">
                <a:latin typeface="+mj-lt"/>
                <a:ea typeface="+mj-ea"/>
                <a:cs typeface="+mj-cs"/>
              </a:rPr>
              <a:t> s </a:t>
            </a:r>
            <a:r>
              <a:rPr lang="en-US" b="1" kern="1200" dirty="0" err="1">
                <a:latin typeface="+mj-lt"/>
                <a:ea typeface="+mj-ea"/>
                <a:cs typeface="+mj-cs"/>
              </a:rPr>
              <a:t>nástroji</a:t>
            </a:r>
            <a:endParaRPr lang="en-US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symbol obrázku 4" descr="Obsah obrázku text, snímek obrazovky, grafický design, Grafika&#10;&#10;Obsah generovaný pomocí AI může být nesprávný.">
            <a:extLst>
              <a:ext uri="{FF2B5EF4-FFF2-40B4-BE49-F238E27FC236}">
                <a16:creationId xmlns:a16="http://schemas.microsoft.com/office/drawing/2014/main" id="{BA3312D9-5E3D-CF89-3A2A-5F1E02532F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65" r="3665"/>
          <a:stretch/>
        </p:blipFill>
        <p:spPr>
          <a:xfrm>
            <a:off x="844672" y="831918"/>
            <a:ext cx="6738800" cy="5194161"/>
          </a:xfr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1F0646C-1EFE-61A4-D989-2A2BD31C38A4}"/>
              </a:ext>
            </a:extLst>
          </p:cNvPr>
          <p:cNvSpPr txBox="1">
            <a:spLocks/>
          </p:cNvSpPr>
          <p:nvPr/>
        </p:nvSpPr>
        <p:spPr>
          <a:xfrm>
            <a:off x="7924800" y="2595418"/>
            <a:ext cx="3423200" cy="34077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>
                <a:latin typeface="+mn-lt"/>
                <a:ea typeface="+mn-ea"/>
              </a:rPr>
              <a:t>Umělá</a:t>
            </a:r>
            <a:r>
              <a:rPr lang="en-US" sz="1400" b="1" dirty="0">
                <a:latin typeface="+mn-lt"/>
                <a:ea typeface="+mn-ea"/>
              </a:rPr>
              <a:t> </a:t>
            </a:r>
            <a:r>
              <a:rPr lang="en-US" sz="1400" b="1" dirty="0" err="1">
                <a:latin typeface="+mn-lt"/>
                <a:ea typeface="+mn-ea"/>
              </a:rPr>
              <a:t>inteligence</a:t>
            </a:r>
            <a:r>
              <a:rPr lang="en-US" sz="1400" b="1" dirty="0">
                <a:latin typeface="+mn-lt"/>
                <a:ea typeface="+mn-ea"/>
              </a:rPr>
              <a:t> (AI) – </a:t>
            </a:r>
            <a:r>
              <a:rPr lang="en-US" sz="1400" b="1" dirty="0" err="1">
                <a:latin typeface="+mn-lt"/>
                <a:ea typeface="+mn-ea"/>
              </a:rPr>
              <a:t>Naše</a:t>
            </a:r>
            <a:r>
              <a:rPr lang="en-US" sz="1400" b="1" dirty="0">
                <a:latin typeface="+mn-lt"/>
                <a:ea typeface="+mn-ea"/>
              </a:rPr>
              <a:t> </a:t>
            </a:r>
            <a:r>
              <a:rPr lang="en-US" sz="1400" b="1" dirty="0" err="1">
                <a:latin typeface="+mn-lt"/>
                <a:ea typeface="+mn-ea"/>
              </a:rPr>
              <a:t>chytrá</a:t>
            </a:r>
            <a:r>
              <a:rPr lang="en-US" sz="1400" b="1" dirty="0">
                <a:latin typeface="+mn-lt"/>
                <a:ea typeface="+mn-ea"/>
              </a:rPr>
              <a:t> </a:t>
            </a:r>
            <a:r>
              <a:rPr lang="en-US" sz="1400" b="1" dirty="0" err="1">
                <a:latin typeface="+mn-lt"/>
                <a:ea typeface="+mn-ea"/>
              </a:rPr>
              <a:t>asistentka</a:t>
            </a:r>
            <a:endParaRPr lang="en-US" sz="1400" dirty="0">
              <a:latin typeface="+mn-lt"/>
              <a:ea typeface="+mn-ea"/>
            </a:endParaRPr>
          </a:p>
          <a:p>
            <a:pPr marL="0" lvl="1">
              <a:spcBef>
                <a:spcPts val="1000"/>
              </a:spcBef>
            </a:pPr>
            <a:r>
              <a:rPr lang="en-US" sz="1400" dirty="0" err="1">
                <a:solidFill>
                  <a:schemeClr val="tx1"/>
                </a:solidFill>
              </a:rPr>
              <a:t>Pomůže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nám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vymyslet</a:t>
            </a:r>
            <a:r>
              <a:rPr lang="en-US" sz="1400" dirty="0">
                <a:solidFill>
                  <a:schemeClr val="tx1"/>
                </a:solidFill>
              </a:rPr>
              <a:t> text.</a:t>
            </a:r>
          </a:p>
          <a:p>
            <a:endParaRPr lang="cs-CZ" sz="1400" b="1" dirty="0">
              <a:latin typeface="+mn-lt"/>
              <a:ea typeface="+mn-ea"/>
            </a:endParaRPr>
          </a:p>
          <a:p>
            <a:r>
              <a:rPr lang="en-US" sz="1400" b="1" dirty="0">
                <a:latin typeface="+mn-lt"/>
                <a:ea typeface="+mn-ea"/>
              </a:rPr>
              <a:t>Canva – </a:t>
            </a:r>
            <a:r>
              <a:rPr lang="en-US" sz="1400" b="1" dirty="0" err="1">
                <a:latin typeface="+mn-lt"/>
                <a:ea typeface="+mn-ea"/>
              </a:rPr>
              <a:t>Naše</a:t>
            </a:r>
            <a:r>
              <a:rPr lang="en-US" sz="1400" b="1" dirty="0">
                <a:latin typeface="+mn-lt"/>
                <a:ea typeface="+mn-ea"/>
              </a:rPr>
              <a:t> </a:t>
            </a:r>
            <a:r>
              <a:rPr lang="en-US" sz="1400" b="1" dirty="0" err="1">
                <a:latin typeface="+mn-lt"/>
                <a:ea typeface="+mn-ea"/>
              </a:rPr>
              <a:t>digitální</a:t>
            </a:r>
            <a:r>
              <a:rPr lang="en-US" sz="1400" b="1" dirty="0">
                <a:latin typeface="+mn-lt"/>
                <a:ea typeface="+mn-ea"/>
              </a:rPr>
              <a:t> </a:t>
            </a:r>
            <a:r>
              <a:rPr lang="en-US" sz="1400" b="1" dirty="0" err="1">
                <a:latin typeface="+mn-lt"/>
                <a:ea typeface="+mn-ea"/>
              </a:rPr>
              <a:t>výtvarná</a:t>
            </a:r>
            <a:r>
              <a:rPr lang="en-US" sz="1400" b="1" dirty="0">
                <a:latin typeface="+mn-lt"/>
                <a:ea typeface="+mn-ea"/>
              </a:rPr>
              <a:t> </a:t>
            </a:r>
            <a:r>
              <a:rPr lang="en-US" sz="1400" b="1" dirty="0" err="1">
                <a:latin typeface="+mn-lt"/>
                <a:ea typeface="+mn-ea"/>
              </a:rPr>
              <a:t>dílna</a:t>
            </a:r>
            <a:endParaRPr lang="en-US" sz="1400" dirty="0">
              <a:latin typeface="+mn-lt"/>
              <a:ea typeface="+mn-ea"/>
            </a:endParaRPr>
          </a:p>
          <a:p>
            <a:pPr marL="0" lvl="1">
              <a:spcBef>
                <a:spcPts val="1000"/>
              </a:spcBef>
            </a:pPr>
            <a:r>
              <a:rPr lang="en-US" sz="1400" dirty="0" err="1">
                <a:solidFill>
                  <a:schemeClr val="tx1"/>
                </a:solidFill>
              </a:rPr>
              <a:t>Pomůže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nám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vytvořit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obrázek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936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4B045-BE00-B246-A1E1-8AB0B936B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713B609-4FAD-CC0F-9148-80FE7696E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63" y="858337"/>
            <a:ext cx="10504000" cy="970463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Jak se </a:t>
            </a:r>
            <a:r>
              <a:rPr lang="en-US" b="1" kern="1200" dirty="0" err="1">
                <a:latin typeface="+mj-lt"/>
                <a:ea typeface="+mj-ea"/>
                <a:cs typeface="+mj-cs"/>
              </a:rPr>
              <a:t>správně</a:t>
            </a:r>
            <a:r>
              <a:rPr lang="en-US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latin typeface="+mj-lt"/>
                <a:ea typeface="+mj-ea"/>
                <a:cs typeface="+mj-cs"/>
              </a:rPr>
              <a:t>zeptat</a:t>
            </a:r>
            <a:r>
              <a:rPr lang="en-US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latin typeface="+mj-lt"/>
                <a:ea typeface="+mj-ea"/>
                <a:cs typeface="+mj-cs"/>
              </a:rPr>
              <a:t>chytré</a:t>
            </a:r>
            <a:r>
              <a:rPr lang="en-US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latin typeface="+mj-lt"/>
                <a:ea typeface="+mj-ea"/>
                <a:cs typeface="+mj-cs"/>
              </a:rPr>
              <a:t>asistentky</a:t>
            </a:r>
            <a:endParaRPr lang="en-US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Obrázek 5" descr="Obsah obrázku oblečení, muž, osoba, Lidská tvář&#10;&#10;Obsah generovaný pomocí AI může být nesprávný.">
            <a:extLst>
              <a:ext uri="{FF2B5EF4-FFF2-40B4-BE49-F238E27FC236}">
                <a16:creationId xmlns:a16="http://schemas.microsoft.com/office/drawing/2014/main" id="{EAE2E41A-CAD5-3F73-4744-F10A6D28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>
          <a:xfrm>
            <a:off x="873963" y="2081048"/>
            <a:ext cx="6157458" cy="3945032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3C5C3A-A886-E9CF-EE3B-3B2CF21EA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017" y="2081049"/>
            <a:ext cx="4108945" cy="39450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</a:rPr>
              <a:t>Budeme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</a:rPr>
              <a:t>jí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</a:rPr>
              <a:t>dávat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</a:rPr>
              <a:t> "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</a:rPr>
              <a:t>příkaz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</a:rPr>
              <a:t>"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</a:rPr>
              <a:t>nebo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</a:rPr>
              <a:t> "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</a:rPr>
              <a:t>zadání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</a:rPr>
              <a:t>".</a:t>
            </a:r>
          </a:p>
          <a:p>
            <a:pPr marL="342900" marR="0" lvl="0" indent="-342900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</a:rPr>
              <a:t>Musíme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</a:rPr>
              <a:t>jí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</a:rPr>
              <a:t>říct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</a:rPr>
              <a:t>přesně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</a:rPr>
              <a:t>, co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</a:rPr>
              <a:t>chceme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272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758FF-BAF0-0C20-2458-88300E6CF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1DA97-D7B4-26A5-B475-5548509B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/>
          <a:lstStyle/>
          <a:p>
            <a:r>
              <a:rPr lang="cs-CZ" dirty="0"/>
              <a:t>Rozdíl mezi špatným a dobrým zadáním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CC35D-D852-3B33-2777-EA7AA3857E8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16089" y="3762607"/>
            <a:ext cx="2302536" cy="271775"/>
          </a:xfrm>
        </p:spPr>
        <p:txBody>
          <a:bodyPr/>
          <a:lstStyle/>
          <a:p>
            <a:pPr lvl="0" algn="ctr"/>
            <a:r>
              <a:rPr lang="cs-CZ" b="1" dirty="0"/>
              <a:t>Napiš pozvánku</a:t>
            </a:r>
            <a:endParaRPr lang="cs-CZ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65028CC-D0AD-FB2C-3E09-4D275BF43958}"/>
              </a:ext>
            </a:extLst>
          </p:cNvPr>
          <p:cNvSpPr txBox="1">
            <a:spLocks/>
          </p:cNvSpPr>
          <p:nvPr/>
        </p:nvSpPr>
        <p:spPr>
          <a:xfrm>
            <a:off x="6688013" y="5198472"/>
            <a:ext cx="3537778" cy="2717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Napiš krátký, milý a vřelý text na Facebook. Chci pozvat své kamarádky na svatomartinské posezení u kávy a dortu. Bude se konat příští úterý v 15:00 v naší klubovně.</a:t>
            </a:r>
          </a:p>
        </p:txBody>
      </p:sp>
      <p:pic>
        <p:nvPicPr>
          <p:cNvPr id="17" name="Zástupný symbol obrázku 16">
            <a:extLst>
              <a:ext uri="{FF2B5EF4-FFF2-40B4-BE49-F238E27FC236}">
                <a16:creationId xmlns:a16="http://schemas.microsoft.com/office/drawing/2014/main" id="{C2AA47CB-75BD-459A-5065-891516B2F4BA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2373873" y="2263283"/>
            <a:ext cx="1265439" cy="1255082"/>
          </a:xfrm>
        </p:spPr>
      </p:pic>
      <p:pic>
        <p:nvPicPr>
          <p:cNvPr id="16" name="Zástupný symbol obrázku 16">
            <a:extLst>
              <a:ext uri="{FF2B5EF4-FFF2-40B4-BE49-F238E27FC236}">
                <a16:creationId xmlns:a16="http://schemas.microsoft.com/office/drawing/2014/main" id="{494AFB52-6ED6-E553-6856-0C200F9F8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2320"/>
          <a:stretch>
            <a:fillRect/>
          </a:stretch>
        </p:blipFill>
        <p:spPr>
          <a:xfrm>
            <a:off x="7991765" y="2263283"/>
            <a:ext cx="1121850" cy="125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3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DBF8C-DE05-CDCC-8A93-E9CF8DD1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01568" cy="1527048"/>
          </a:xfrm>
        </p:spPr>
        <p:txBody>
          <a:bodyPr anchor="b">
            <a:normAutofit/>
          </a:bodyPr>
          <a:lstStyle/>
          <a:p>
            <a:r>
              <a:rPr lang="cs-CZ" dirty="0"/>
              <a:t>Zkoušíme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69B94-B996-1CE7-AD33-7FA000997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2540000"/>
            <a:ext cx="3423200" cy="3486081"/>
          </a:xfrm>
        </p:spPr>
        <p:txBody>
          <a:bodyPr>
            <a:normAutofit/>
          </a:bodyPr>
          <a:lstStyle/>
          <a:p>
            <a:r>
              <a:rPr lang="cs-CZ" sz="1800" b="1" dirty="0"/>
              <a:t>Váš úkol:</a:t>
            </a:r>
            <a:endParaRPr lang="cs-CZ" sz="1800" dirty="0"/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Otevřete si AI (</a:t>
            </a:r>
            <a:r>
              <a:rPr lang="cs-CZ" sz="1800" dirty="0" err="1"/>
              <a:t>ChatGPT</a:t>
            </a:r>
            <a:r>
              <a:rPr lang="cs-CZ" sz="1800" dirty="0"/>
              <a:t> / </a:t>
            </a:r>
            <a:r>
              <a:rPr lang="cs-CZ" sz="1800" dirty="0" err="1"/>
              <a:t>Gemini</a:t>
            </a:r>
            <a:r>
              <a:rPr lang="cs-CZ" sz="1800" dirty="0"/>
              <a:t> / </a:t>
            </a:r>
            <a:r>
              <a:rPr lang="cs-CZ" sz="1800" dirty="0" err="1"/>
              <a:t>Copilot</a:t>
            </a:r>
            <a:r>
              <a:rPr lang="cs-CZ" sz="1800" dirty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Napište jí své zadání (můžete se inspirovat mým).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Až vám odpoví, vyberte si text, který se vám líbí.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82CF85-1C24-B5C4-6E1E-07455A443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/>
        </p:blipFill>
        <p:spPr>
          <a:xfrm>
            <a:off x="4761781" y="1222616"/>
            <a:ext cx="6586220" cy="4412767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4B8A4-7F96-85DF-A7EF-CBD2F9BC3BCD}"/>
              </a:ext>
            </a:extLst>
          </p:cNvPr>
          <p:cNvSpPr txBox="1">
            <a:spLocks/>
          </p:cNvSpPr>
          <p:nvPr/>
        </p:nvSpPr>
        <p:spPr>
          <a:xfrm>
            <a:off x="6825064" y="4615758"/>
            <a:ext cx="4924976" cy="14103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97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55BE7-72AA-C1F5-2B2E-6AD46B99F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9D14F54-9D50-E504-CB7E-2DE1AC6F4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109587"/>
            <a:ext cx="4145582" cy="1116977"/>
          </a:xfrm>
        </p:spPr>
        <p:txBody>
          <a:bodyPr/>
          <a:lstStyle/>
          <a:p>
            <a:r>
              <a:rPr lang="cs-CZ" dirty="0"/>
              <a:t>Seznámení s </a:t>
            </a:r>
            <a:r>
              <a:rPr lang="cs-CZ" dirty="0" err="1"/>
              <a:t>Canvou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sz="1800" dirty="0">
              <a:latin typeface="+mn-lt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C3A83D9-1945-6647-2B52-D4790F4A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B0FF951-8979-1710-52A9-D06281B5B0A1}"/>
              </a:ext>
            </a:extLst>
          </p:cNvPr>
          <p:cNvSpPr txBox="1">
            <a:spLocks/>
          </p:cNvSpPr>
          <p:nvPr/>
        </p:nvSpPr>
        <p:spPr>
          <a:xfrm>
            <a:off x="844000" y="2284846"/>
            <a:ext cx="5314263" cy="2854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Naše výtvarná dílna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E1CA387-251F-1177-B586-8495B155F0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0105"/>
          <a:stretch>
            <a:fillRect/>
          </a:stretch>
        </p:blipFill>
        <p:spPr>
          <a:xfrm>
            <a:off x="5026122" y="722646"/>
            <a:ext cx="6355464" cy="5536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Šipka: doprava se zářezem 13">
            <a:extLst>
              <a:ext uri="{FF2B5EF4-FFF2-40B4-BE49-F238E27FC236}">
                <a16:creationId xmlns:a16="http://schemas.microsoft.com/office/drawing/2014/main" id="{01912414-352B-CFC5-EBEE-5E0ACE10D427}"/>
              </a:ext>
            </a:extLst>
          </p:cNvPr>
          <p:cNvSpPr/>
          <p:nvPr/>
        </p:nvSpPr>
        <p:spPr>
          <a:xfrm rot="12723594">
            <a:off x="5372345" y="1425759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BC9A922-3C05-7DBB-57AD-A6BF525E2BF3}"/>
              </a:ext>
            </a:extLst>
          </p:cNvPr>
          <p:cNvSpPr txBox="1"/>
          <p:nvPr/>
        </p:nvSpPr>
        <p:spPr>
          <a:xfrm>
            <a:off x="844000" y="2875722"/>
            <a:ext cx="3935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Otevřete si aplikaci nebo </a:t>
            </a:r>
            <a:r>
              <a:rPr lang="cs-CZ" dirty="0">
                <a:hlinkClick r:id="rId3"/>
              </a:rPr>
              <a:t>www.canva.cz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Přihlašte</a:t>
            </a:r>
            <a:r>
              <a:rPr lang="cs-CZ" dirty="0"/>
              <a:t>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Našim úkolem je vyhledat možnost </a:t>
            </a:r>
            <a:r>
              <a:rPr lang="cs-CZ" b="1" dirty="0"/>
              <a:t>„Příspěvek na Facebook“</a:t>
            </a:r>
          </a:p>
        </p:txBody>
      </p:sp>
    </p:spTree>
    <p:extLst>
      <p:ext uri="{BB962C8B-B14F-4D97-AF65-F5344CB8AC3E}">
        <p14:creationId xmlns:p14="http://schemas.microsoft.com/office/powerpoint/2010/main" val="4268600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91F52-F660-E8B7-A78A-EA16EE24B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63E5AC4-421B-A4CB-74AF-99238A3E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109587"/>
            <a:ext cx="4145582" cy="1116977"/>
          </a:xfrm>
        </p:spPr>
        <p:txBody>
          <a:bodyPr/>
          <a:lstStyle/>
          <a:p>
            <a:r>
              <a:rPr lang="cs-CZ" dirty="0"/>
              <a:t>Hledáme šablonu (vzor)</a:t>
            </a:r>
            <a:br>
              <a:rPr lang="cs-CZ" dirty="0"/>
            </a:br>
            <a:br>
              <a:rPr lang="cs-CZ" dirty="0"/>
            </a:br>
            <a:endParaRPr lang="cs-CZ" sz="1800" dirty="0">
              <a:latin typeface="+mn-lt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06D2FDD-3713-5ECC-ADB5-D0E48192C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6A683D9-5157-9067-CAA0-7EAE273887F3}"/>
              </a:ext>
            </a:extLst>
          </p:cNvPr>
          <p:cNvSpPr txBox="1">
            <a:spLocks/>
          </p:cNvSpPr>
          <p:nvPr/>
        </p:nvSpPr>
        <p:spPr>
          <a:xfrm>
            <a:off x="844000" y="2284846"/>
            <a:ext cx="5314263" cy="2854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Kouzlo šablon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F8E285E-9BD3-CE99-A73C-F523CDBC8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6122" y="722646"/>
            <a:ext cx="6355464" cy="5536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Šipka: doprava se zářezem 13">
            <a:extLst>
              <a:ext uri="{FF2B5EF4-FFF2-40B4-BE49-F238E27FC236}">
                <a16:creationId xmlns:a16="http://schemas.microsoft.com/office/drawing/2014/main" id="{D1DB8762-E121-A722-4CF6-D2EA6B890FD8}"/>
              </a:ext>
            </a:extLst>
          </p:cNvPr>
          <p:cNvSpPr/>
          <p:nvPr/>
        </p:nvSpPr>
        <p:spPr>
          <a:xfrm rot="12723594">
            <a:off x="8574953" y="371357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6C14FDB-2E3E-32F8-59FA-611B0E2D52A8}"/>
              </a:ext>
            </a:extLst>
          </p:cNvPr>
          <p:cNvSpPr txBox="1"/>
          <p:nvPr/>
        </p:nvSpPr>
        <p:spPr>
          <a:xfrm>
            <a:off x="844000" y="2875722"/>
            <a:ext cx="39356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 Nemusíme nic kreslit! Použijeme hotové vzory.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 Vlevo je pole "Hledat šablony".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b="1" dirty="0">
                <a:latin typeface="Arial" panose="020B0604020202020204" pitchFamily="34" charset="0"/>
              </a:rPr>
              <a:t> Hledáme klíčová slova:</a:t>
            </a:r>
            <a:r>
              <a:rPr lang="cs-CZ" altLang="cs-CZ" dirty="0">
                <a:latin typeface="Arial" panose="020B0604020202020204" pitchFamily="34" charset="0"/>
              </a:rPr>
              <a:t> "káva", „listopad", "pozvánka", "dort", "květiny"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b="1" dirty="0">
                <a:latin typeface="Arial" panose="020B0604020202020204" pitchFamily="34" charset="0"/>
              </a:rPr>
              <a:t> POZOR:</a:t>
            </a:r>
            <a:r>
              <a:rPr lang="cs-CZ" altLang="cs-CZ" dirty="0">
                <a:latin typeface="Arial" panose="020B0604020202020204" pitchFamily="34" charset="0"/>
              </a:rPr>
              <a:t> Vybíráme ty, které jsou "Zdarma" (nemají ikonu korunky).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7230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F95ED-42A8-B770-DA87-E7DACFD9D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C12A4C1-0253-C258-7041-837037E56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109587"/>
            <a:ext cx="4145582" cy="1116977"/>
          </a:xfrm>
        </p:spPr>
        <p:txBody>
          <a:bodyPr/>
          <a:lstStyle/>
          <a:p>
            <a:r>
              <a:rPr lang="cs-CZ" dirty="0"/>
              <a:t>Jdeme upravovat!</a:t>
            </a:r>
            <a:endParaRPr lang="cs-CZ" sz="1800" dirty="0">
              <a:latin typeface="+mn-lt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ACD107-F91E-4303-9B10-AFAAA8173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D0E546B-2FCC-C8DA-9B7A-2B0E9F0A04CF}"/>
              </a:ext>
            </a:extLst>
          </p:cNvPr>
          <p:cNvSpPr txBox="1">
            <a:spLocks/>
          </p:cNvSpPr>
          <p:nvPr/>
        </p:nvSpPr>
        <p:spPr>
          <a:xfrm>
            <a:off x="830343" y="2002133"/>
            <a:ext cx="5314263" cy="2854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Vyberte si šablonu, </a:t>
            </a:r>
          </a:p>
          <a:p>
            <a:r>
              <a:rPr lang="pl-PL" dirty="0"/>
              <a:t>která se vám líbí.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0AF22C9-AF58-B4D6-A40E-D2D70D915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7018" y="744733"/>
            <a:ext cx="6355464" cy="5536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Šipka: doprava se zářezem 13">
            <a:extLst>
              <a:ext uri="{FF2B5EF4-FFF2-40B4-BE49-F238E27FC236}">
                <a16:creationId xmlns:a16="http://schemas.microsoft.com/office/drawing/2014/main" id="{BA9985B4-F931-C301-179A-FDCFC6420F4F}"/>
              </a:ext>
            </a:extLst>
          </p:cNvPr>
          <p:cNvSpPr/>
          <p:nvPr/>
        </p:nvSpPr>
        <p:spPr>
          <a:xfrm rot="12723594">
            <a:off x="5614510" y="2173574"/>
            <a:ext cx="733700" cy="305356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D2A6ED8-A9C9-D365-865C-D8891D415490}"/>
              </a:ext>
            </a:extLst>
          </p:cNvPr>
          <p:cNvSpPr txBox="1"/>
          <p:nvPr/>
        </p:nvSpPr>
        <p:spPr>
          <a:xfrm>
            <a:off x="844000" y="2641601"/>
            <a:ext cx="39356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b="1" dirty="0">
                <a:latin typeface="Arial" panose="020B0604020202020204" pitchFamily="34" charset="0"/>
              </a:rPr>
              <a:t>Změna textu:</a:t>
            </a:r>
            <a:r>
              <a:rPr lang="cs-CZ" altLang="cs-CZ" dirty="0">
                <a:latin typeface="Arial" panose="020B0604020202020204" pitchFamily="34" charset="0"/>
              </a:rPr>
              <a:t> Klikněte 2x na text v šabloně a přepište ho na svůj (např. „Svatomartinské posezení").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b="1" dirty="0">
                <a:latin typeface="Arial" panose="020B0604020202020204" pitchFamily="34" charset="0"/>
              </a:rPr>
              <a:t>Změna fotky:</a:t>
            </a:r>
            <a:endParaRPr lang="cs-CZ" altLang="cs-CZ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Vlevo klikněte na "</a:t>
            </a:r>
            <a:r>
              <a:rPr lang="cs-CZ" altLang="cs-CZ" b="1" dirty="0">
                <a:latin typeface="Arial" panose="020B0604020202020204" pitchFamily="34" charset="0"/>
              </a:rPr>
              <a:t>Fotky</a:t>
            </a:r>
            <a:r>
              <a:rPr lang="cs-CZ" altLang="cs-CZ" dirty="0">
                <a:latin typeface="Arial" panose="020B0604020202020204" pitchFamily="34" charset="0"/>
              </a:rPr>
              <a:t>" nebo "</a:t>
            </a:r>
            <a:r>
              <a:rPr lang="cs-CZ" altLang="cs-CZ" b="1" dirty="0">
                <a:latin typeface="Arial" panose="020B0604020202020204" pitchFamily="34" charset="0"/>
              </a:rPr>
              <a:t>Prvky</a:t>
            </a:r>
            <a:r>
              <a:rPr lang="cs-CZ" altLang="cs-CZ" dirty="0">
                <a:latin typeface="Arial" panose="020B0604020202020204" pitchFamily="34" charset="0"/>
              </a:rPr>
              <a:t>".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Najděte novou fotku (třeba „</a:t>
            </a:r>
            <a:r>
              <a:rPr lang="cs-CZ" altLang="cs-CZ" b="1" dirty="0">
                <a:latin typeface="Arial" panose="020B0604020202020204" pitchFamily="34" charset="0"/>
              </a:rPr>
              <a:t>dort</a:t>
            </a:r>
            <a:r>
              <a:rPr lang="cs-CZ" altLang="cs-CZ" dirty="0">
                <a:latin typeface="Arial" panose="020B0604020202020204" pitchFamily="34" charset="0"/>
              </a:rPr>
              <a:t>").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Chytněte ji myší a přetáhněte na místo staré fotky.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altLang="cs-CZ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953677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HEME" val="template.pptx"/>
</p:tagLst>
</file>

<file path=ppt/theme/theme1.xml><?xml version="1.0" encoding="utf-8"?>
<a:theme xmlns:a="http://schemas.openxmlformats.org/drawingml/2006/main" name="Custom">
  <a:themeElements>
    <a:clrScheme name="OP_001_Biz Presentation_Personal Budgeting_250210_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1871CA"/>
      </a:accent1>
      <a:accent2>
        <a:srgbClr val="F6C94C"/>
      </a:accent2>
      <a:accent3>
        <a:srgbClr val="02C9CE"/>
      </a:accent3>
      <a:accent4>
        <a:srgbClr val="92D050"/>
      </a:accent4>
      <a:accent5>
        <a:srgbClr val="8E7EF0"/>
      </a:accent5>
      <a:accent6>
        <a:srgbClr val="D90909"/>
      </a:accent6>
      <a:hlink>
        <a:srgbClr val="ED861F"/>
      </a:hlink>
      <a:folHlink>
        <a:srgbClr val="979797"/>
      </a:folHlink>
    </a:clrScheme>
    <a:fontScheme name="Custom">
      <a:majorFont>
        <a:latin typeface="Segoe UI Black"/>
        <a:ea typeface=""/>
        <a:cs typeface=""/>
      </a:majorFont>
      <a:minorFont>
        <a:latin typeface="Arial"/>
        <a:ea typeface="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PLUS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38de0ec0-4312-429b-9ba4-a6f7899b86f2" xsi:nil="true"/>
    <_ip_UnifiedCompliancePolicyProperties xmlns="http://schemas.microsoft.com/sharepoint/v3" xsi:nil="true"/>
    <lcf76f155ced4ddcb4097134ff3c332f xmlns="21705155-b4ce-4c69-95dc-4fd6cb8c557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7FBBEFD40724CA20725D6B3094130" ma:contentTypeVersion="14" ma:contentTypeDescription="Create a new document." ma:contentTypeScope="" ma:versionID="b563ecc397a77cd5d82b22a852f9d63c">
  <xsd:schema xmlns:xsd="http://www.w3.org/2001/XMLSchema" xmlns:xs="http://www.w3.org/2001/XMLSchema" xmlns:p="http://schemas.microsoft.com/office/2006/metadata/properties" xmlns:ns1="http://schemas.microsoft.com/sharepoint/v3" xmlns:ns2="21705155-b4ce-4c69-95dc-4fd6cb8c5571" xmlns:ns3="38de0ec0-4312-429b-9ba4-a6f7899b86f2" targetNamespace="http://schemas.microsoft.com/office/2006/metadata/properties" ma:root="true" ma:fieldsID="514fef1a96c1431b584933149cb0dc9f" ns1:_="" ns2:_="" ns3:_="">
    <xsd:import namespace="http://schemas.microsoft.com/sharepoint/v3"/>
    <xsd:import namespace="21705155-b4ce-4c69-95dc-4fd6cb8c5571"/>
    <xsd:import namespace="38de0ec0-4312-429b-9ba4-a6f7899b86f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05155-b4ce-4c69-95dc-4fd6cb8c557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e0ec0-4312-429b-9ba4-a6f7899b86f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1ef2866-7176-4fd6-ae15-58358271bbbc}" ma:internalName="TaxCatchAll" ma:showField="CatchAllData" ma:web="38de0ec0-4312-429b-9ba4-a6f7899b86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333B44-FF7C-4DD4-AB3A-1FC68C05FF35}">
  <ds:schemaRefs>
    <ds:schemaRef ds:uri="http://schemas.openxmlformats.org/package/2006/metadata/core-properties"/>
    <ds:schemaRef ds:uri="21705155-b4ce-4c69-95dc-4fd6cb8c5571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38de0ec0-4312-429b-9ba4-a6f7899b86f2"/>
    <ds:schemaRef ds:uri="http://purl.org/dc/elements/1.1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1DED828-D6B6-42DA-8DEE-DE8638CBB0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E86BAD-86C6-47EA-A0F9-642802C2F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705155-b4ce-4c69-95dc-4fd6cb8c5571"/>
    <ds:schemaRef ds:uri="38de0ec0-4312-429b-9ba4-a6f7899b86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668</Words>
  <Application>Microsoft Office PowerPoint</Application>
  <PresentationFormat>Širokoúhlá obrazovka</PresentationFormat>
  <Paragraphs>89</Paragraphs>
  <Slides>14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等线</vt:lpstr>
      <vt:lpstr>Arial</vt:lpstr>
      <vt:lpstr>Segoe UI Black</vt:lpstr>
      <vt:lpstr>Custom</vt:lpstr>
      <vt:lpstr>Kouzlení na sociálních sítích</vt:lpstr>
      <vt:lpstr>Proč to vlastně děláme?</vt:lpstr>
      <vt:lpstr>Seznámení s nástroji</vt:lpstr>
      <vt:lpstr>Jak se správně zeptat chytré asistentky</vt:lpstr>
      <vt:lpstr>Rozdíl mezi špatným a dobrým zadáním</vt:lpstr>
      <vt:lpstr>Zkoušíme AI</vt:lpstr>
      <vt:lpstr>Seznámení s Canvou   </vt:lpstr>
      <vt:lpstr>Hledáme šablonu (vzor)  </vt:lpstr>
      <vt:lpstr>Jdeme upravovat!</vt:lpstr>
      <vt:lpstr>DÁME TO DOHROMADY</vt:lpstr>
      <vt:lpstr>ULOŽENÍ HOTOVÉHO OBRÁZKU</vt:lpstr>
      <vt:lpstr>Jak nahrát příspěvek na Facebook </vt:lpstr>
      <vt:lpstr>SKVĚLÁ PRÁCE</vt:lpstr>
      <vt:lpstr>SPOLEČNĚ  TO DOKÁŽEME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Škulavik Martin</dc:creator>
  <cp:lastModifiedBy>Ales Jancar</cp:lastModifiedBy>
  <cp:revision>7</cp:revision>
  <dcterms:modified xsi:type="dcterms:W3CDTF">2025-10-31T12:26:34Z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0x0101001867FBBEFD40724CA20725D6B3094130</vt:lpwstr>
  </property>
  <property fmtid="{D5CDD505-2E9C-101B-9397-08002B2CF9AE}" pid="3" name="MediaServiceImageTags">
    <vt:lpwstr/>
  </property>
</Properties>
</file>